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25.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media/image32.bin" ContentType="image/jpeg"/>
  <Override PartName="/ppt/media/image33.bin" ContentType="image/png"/>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6.xml" ContentType="application/vnd.openxmlformats-officedocument.theme+xml"/>
  <Override PartName="/ppt/theme/theme22.xml" ContentType="application/vnd.openxmlformats-officedocument.theme+xml"/>
  <Override PartName="/ppt/media/image63.bin" ContentType="image/png"/>
  <Override PartName="/ppt/theme/theme24.xml" ContentType="application/vnd.openxmlformats-officedocument.theme+xml"/>
  <Override PartName="/ppt/theme/theme23.xml" ContentType="application/vnd.openxmlformats-officedocument.theme+xml"/>
  <Override PartName="/ppt/media/image64.bin" ContentType="image/png"/>
  <Override PartName="/ppt/media/image65.bin" ContentType="image/png"/>
  <Override PartName="/ppt/media/image42.bin" ContentType="image/jpeg"/>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7.xml" ContentType="application/vnd.openxmlformats-officedocument.presentationml.tags+xml"/>
  <Override PartName="/ppt/tags/tag39.xml" ContentType="application/vnd.openxmlformats-officedocument.presentationml.tags+xml"/>
  <Override PartName="/ppt/tags/tag36.xml" ContentType="application/vnd.openxmlformats-officedocument.presentationml.tags+xml"/>
  <Override PartName="/ppt/tags/tag38.xml" ContentType="application/vnd.openxmlformats-officedocument.presentationml.tags+xml"/>
  <Override PartName="/ppt/tags/tag29.xml" ContentType="application/vnd.openxmlformats-officedocument.presentationml.tags+xml"/>
  <Override PartName="/ppt/tags/tag27.xml" ContentType="application/vnd.openxmlformats-officedocument.presentationml.tags+xml"/>
  <Override PartName="/ppt/tags/tag32.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3.xml" ContentType="application/vnd.openxmlformats-officedocument.presentationml.tags+xml"/>
  <Override PartName="/ppt/tags/tag35.xml" ContentType="application/vnd.openxmlformats-officedocument.presentationml.tags+xml"/>
  <Override PartName="/docProps/app.xml" ContentType="application/vnd.openxmlformats-officedocument.extended-properties+xml"/>
  <Override PartName="/docProps/custom.xml" ContentType="application/vnd.openxmlformats-officedocument.custom-properties+xml"/>
  <Override PartName="/ppt/tags/tag28.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9" r:id="rId2"/>
    <p:sldMasterId id="2147483740" r:id="rId3"/>
    <p:sldMasterId id="2147483755" r:id="rId4"/>
    <p:sldMasterId id="2147483765" r:id="rId5"/>
    <p:sldMasterId id="2147483802" r:id="rId6"/>
    <p:sldMasterId id="2147483843" r:id="rId7"/>
    <p:sldMasterId id="2147483881" r:id="rId8"/>
    <p:sldMasterId id="2147483916" r:id="rId9"/>
    <p:sldMasterId id="2147483945" r:id="rId10"/>
    <p:sldMasterId id="2147483983" r:id="rId11"/>
    <p:sldMasterId id="2147483993" r:id="rId12"/>
    <p:sldMasterId id="2147484027" r:id="rId13"/>
    <p:sldMasterId id="2147484064" r:id="rId14"/>
    <p:sldMasterId id="2147484102" r:id="rId15"/>
    <p:sldMasterId id="2147484104" r:id="rId16"/>
    <p:sldMasterId id="2147484111" r:id="rId17"/>
    <p:sldMasterId id="2147484147" r:id="rId18"/>
    <p:sldMasterId id="2147484180" r:id="rId19"/>
    <p:sldMasterId id="2147484196" r:id="rId20"/>
    <p:sldMasterId id="2147484230" r:id="rId21"/>
    <p:sldMasterId id="2147484267" r:id="rId22"/>
    <p:sldMasterId id="2147484302" r:id="rId23"/>
    <p:sldMasterId id="2147484318" r:id="rId24"/>
  </p:sldMasterIdLst>
  <p:notesMasterIdLst>
    <p:notesMasterId r:id="rId43"/>
  </p:notesMasterIdLst>
  <p:handoutMasterIdLst>
    <p:handoutMasterId r:id="rId44"/>
  </p:handoutMasterIdLst>
  <p:sldIdLst>
    <p:sldId id="378" r:id="rId25"/>
    <p:sldId id="379" r:id="rId26"/>
    <p:sldId id="344" r:id="rId27"/>
    <p:sldId id="337" r:id="rId28"/>
    <p:sldId id="443" r:id="rId29"/>
    <p:sldId id="417" r:id="rId30"/>
    <p:sldId id="381" r:id="rId31"/>
    <p:sldId id="382" r:id="rId32"/>
    <p:sldId id="383" r:id="rId33"/>
    <p:sldId id="426" r:id="rId34"/>
    <p:sldId id="366" r:id="rId35"/>
    <p:sldId id="396" r:id="rId36"/>
    <p:sldId id="372" r:id="rId37"/>
    <p:sldId id="849" r:id="rId38"/>
    <p:sldId id="358" r:id="rId39"/>
    <p:sldId id="371" r:id="rId40"/>
    <p:sldId id="362" r:id="rId41"/>
    <p:sldId id="296"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leb Chang" initials="KC" lastIdx="1" clrIdx="0">
    <p:extLst/>
  </p:cmAuthor>
  <p:cmAuthor id="2" name="Leong, Sandra S" initials="LSS" lastIdx="7"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7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8" autoAdjust="0"/>
    <p:restoredTop sz="94397" autoAdjust="0"/>
  </p:normalViewPr>
  <p:slideViewPr>
    <p:cSldViewPr snapToGrid="0">
      <p:cViewPr varScale="1">
        <p:scale>
          <a:sx n="114" d="100"/>
          <a:sy n="114" d="100"/>
        </p:scale>
        <p:origin x="354" y="114"/>
      </p:cViewPr>
      <p:guideLst>
        <p:guide orient="horz" pos="2160"/>
        <p:guide orient="horz" pos="3840"/>
        <p:guide pos="3840"/>
        <p:guide pos="384"/>
        <p:guide pos="7296"/>
        <p:guide orient="horz" pos="96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7" d="100"/>
          <a:sy n="87" d="100"/>
        </p:scale>
        <p:origin x="37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tags" Target="tags/tag1.xml"/><Relationship Id="rId53" Type="http://schemas.openxmlformats.org/officeDocument/2006/relationships/customXml" Target="../customXml/item3.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handoutMaster" Target="handoutMasters/handoutMaster1.xml"/><Relationship Id="rId52"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commentAuthors" Target="commentAuthors.xml"/><Relationship Id="rId20" Type="http://schemas.openxmlformats.org/officeDocument/2006/relationships/slideMaster" Target="slideMasters/slideMaster20.xml"/><Relationship Id="rId41"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ndrew.haire\Documents\Data%20Protection\ESG%20Actual%20vs%20Desired%20RTO.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3177021198828E-2"/>
          <c:y val="4.4208502409391497E-2"/>
          <c:w val="0.93870082599542204"/>
          <c:h val="0.70958312631713105"/>
        </c:manualLayout>
      </c:layout>
      <c:barChart>
        <c:barDir val="col"/>
        <c:grouping val="clustered"/>
        <c:varyColors val="0"/>
        <c:ser>
          <c:idx val="0"/>
          <c:order val="0"/>
          <c:tx>
            <c:strRef>
              <c:f>Sheet1!$B$6</c:f>
              <c:strCache>
                <c:ptCount val="1"/>
                <c:pt idx="0">
                  <c:v>Required Recovery Time</c:v>
                </c:pt>
              </c:strCache>
            </c:strRef>
          </c:tx>
          <c:spPr>
            <a:solidFill>
              <a:schemeClr val="accent1">
                <a:lumMod val="60000"/>
                <a:lumOff val="40000"/>
              </a:schemeClr>
            </a:solidFill>
            <a:ln>
              <a:noFill/>
            </a:ln>
            <a:effectLst/>
          </c:spPr>
          <c:invertIfNegative val="0"/>
          <c:cat>
            <c:strRef>
              <c:f>Sheet1!$A$7:$A$16</c:f>
              <c:strCache>
                <c:ptCount val="10"/>
                <c:pt idx="0">
                  <c:v>No downtime ever</c:v>
                </c:pt>
                <c:pt idx="1">
                  <c:v>Less than 15 minutes</c:v>
                </c:pt>
                <c:pt idx="2">
                  <c:v>15 minutes to less than 1 hour</c:v>
                </c:pt>
                <c:pt idx="3">
                  <c:v>1 hour to less than 2 hours</c:v>
                </c:pt>
                <c:pt idx="4">
                  <c:v>2 hours to less than 4 hours</c:v>
                </c:pt>
                <c:pt idx="5">
                  <c:v>4 hours to less than 6 hours</c:v>
                </c:pt>
                <c:pt idx="6">
                  <c:v>6 hours to less than 12 hours</c:v>
                </c:pt>
                <c:pt idx="7">
                  <c:v>12 hours to 24 hours</c:v>
                </c:pt>
                <c:pt idx="8">
                  <c:v>More than 24 hours</c:v>
                </c:pt>
                <c:pt idx="9">
                  <c:v>Don't know</c:v>
                </c:pt>
              </c:strCache>
            </c:strRef>
          </c:cat>
          <c:val>
            <c:numRef>
              <c:f>Sheet1!$B$7:$B$16</c:f>
              <c:numCache>
                <c:formatCode>0%</c:formatCode>
                <c:ptCount val="10"/>
                <c:pt idx="0">
                  <c:v>0.15</c:v>
                </c:pt>
                <c:pt idx="1">
                  <c:v>0.2</c:v>
                </c:pt>
                <c:pt idx="2">
                  <c:v>0.17</c:v>
                </c:pt>
                <c:pt idx="3">
                  <c:v>0.15</c:v>
                </c:pt>
                <c:pt idx="4">
                  <c:v>0.12</c:v>
                </c:pt>
                <c:pt idx="5">
                  <c:v>7.0000000000000007E-2</c:v>
                </c:pt>
                <c:pt idx="6">
                  <c:v>0.06</c:v>
                </c:pt>
                <c:pt idx="7">
                  <c:v>0.04</c:v>
                </c:pt>
                <c:pt idx="8">
                  <c:v>0.04</c:v>
                </c:pt>
              </c:numCache>
            </c:numRef>
          </c:val>
          <c:extLst>
            <c:ext xmlns:c16="http://schemas.microsoft.com/office/drawing/2014/chart" uri="{C3380CC4-5D6E-409C-BE32-E72D297353CC}">
              <c16:uniqueId val="{00000000-6745-4931-A6A3-7F5F1997FE27}"/>
            </c:ext>
          </c:extLst>
        </c:ser>
        <c:ser>
          <c:idx val="1"/>
          <c:order val="1"/>
          <c:tx>
            <c:strRef>
              <c:f>Sheet1!$C$6</c:f>
              <c:strCache>
                <c:ptCount val="1"/>
                <c:pt idx="0">
                  <c:v>Actual Recovery Time</c:v>
                </c:pt>
              </c:strCache>
            </c:strRef>
          </c:tx>
          <c:spPr>
            <a:solidFill>
              <a:schemeClr val="accent1">
                <a:lumMod val="75000"/>
              </a:schemeClr>
            </a:solidFill>
            <a:ln>
              <a:noFill/>
            </a:ln>
            <a:effectLst/>
          </c:spPr>
          <c:invertIfNegative val="0"/>
          <c:cat>
            <c:strRef>
              <c:f>Sheet1!$A$7:$A$16</c:f>
              <c:strCache>
                <c:ptCount val="10"/>
                <c:pt idx="0">
                  <c:v>No downtime ever</c:v>
                </c:pt>
                <c:pt idx="1">
                  <c:v>Less than 15 minutes</c:v>
                </c:pt>
                <c:pt idx="2">
                  <c:v>15 minutes to less than 1 hour</c:v>
                </c:pt>
                <c:pt idx="3">
                  <c:v>1 hour to less than 2 hours</c:v>
                </c:pt>
                <c:pt idx="4">
                  <c:v>2 hours to less than 4 hours</c:v>
                </c:pt>
                <c:pt idx="5">
                  <c:v>4 hours to less than 6 hours</c:v>
                </c:pt>
                <c:pt idx="6">
                  <c:v>6 hours to less than 12 hours</c:v>
                </c:pt>
                <c:pt idx="7">
                  <c:v>12 hours to 24 hours</c:v>
                </c:pt>
                <c:pt idx="8">
                  <c:v>More than 24 hours</c:v>
                </c:pt>
                <c:pt idx="9">
                  <c:v>Don't know</c:v>
                </c:pt>
              </c:strCache>
            </c:strRef>
          </c:cat>
          <c:val>
            <c:numRef>
              <c:f>Sheet1!$C$7:$C$16</c:f>
              <c:numCache>
                <c:formatCode>0%</c:formatCode>
                <c:ptCount val="10"/>
                <c:pt idx="0">
                  <c:v>0</c:v>
                </c:pt>
                <c:pt idx="1">
                  <c:v>0.06</c:v>
                </c:pt>
                <c:pt idx="2">
                  <c:v>0.18</c:v>
                </c:pt>
                <c:pt idx="3">
                  <c:v>0.22</c:v>
                </c:pt>
                <c:pt idx="4">
                  <c:v>0.3</c:v>
                </c:pt>
                <c:pt idx="5">
                  <c:v>0.13</c:v>
                </c:pt>
                <c:pt idx="6">
                  <c:v>0.04</c:v>
                </c:pt>
                <c:pt idx="7">
                  <c:v>0.03</c:v>
                </c:pt>
                <c:pt idx="8">
                  <c:v>0.01</c:v>
                </c:pt>
                <c:pt idx="9">
                  <c:v>0.02</c:v>
                </c:pt>
              </c:numCache>
            </c:numRef>
          </c:val>
          <c:extLst>
            <c:ext xmlns:c16="http://schemas.microsoft.com/office/drawing/2014/chart" uri="{C3380CC4-5D6E-409C-BE32-E72D297353CC}">
              <c16:uniqueId val="{00000001-6745-4931-A6A3-7F5F1997FE27}"/>
            </c:ext>
          </c:extLst>
        </c:ser>
        <c:dLbls>
          <c:showLegendKey val="0"/>
          <c:showVal val="0"/>
          <c:showCatName val="0"/>
          <c:showSerName val="0"/>
          <c:showPercent val="0"/>
          <c:showBubbleSize val="0"/>
        </c:dLbls>
        <c:gapWidth val="219"/>
        <c:overlap val="-27"/>
        <c:axId val="1560893984"/>
        <c:axId val="1560896304"/>
      </c:barChart>
      <c:catAx>
        <c:axId val="156089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crossAx val="1560896304"/>
        <c:crosses val="autoZero"/>
        <c:auto val="1"/>
        <c:lblAlgn val="ctr"/>
        <c:lblOffset val="100"/>
        <c:noMultiLvlLbl val="0"/>
      </c:catAx>
      <c:valAx>
        <c:axId val="1560896304"/>
        <c:scaling>
          <c:orientation val="minMax"/>
        </c:scaling>
        <c:delete val="0"/>
        <c:axPos val="l"/>
        <c:majorGridlines>
          <c:spPr>
            <a:ln w="9525" cap="flat" cmpd="sng" algn="ctr">
              <a:solidFill>
                <a:srgbClr val="C6C9CA">
                  <a:lumMod val="20000"/>
                  <a:lumOff val="8000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0893984"/>
        <c:crosses val="autoZero"/>
        <c:crossBetween val="between"/>
      </c:valAx>
      <c:spPr>
        <a:noFill/>
        <a:ln>
          <a:noFill/>
        </a:ln>
        <a:effectLst/>
      </c:spPr>
    </c:plotArea>
    <c:legend>
      <c:legendPos val="b"/>
      <c:layout>
        <c:manualLayout>
          <c:xMode val="edge"/>
          <c:yMode val="edge"/>
          <c:x val="0.282200496125322"/>
          <c:y val="4.0398172962729698E-2"/>
          <c:w val="0.43447357682964499"/>
          <c:h val="5.65186554690140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latin typeface="MetricHPE" panose="020B0503030202060203"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latin typeface="MetricHPE" panose="020B0503030202060203" pitchFamily="34" charset="0"/>
              </a:rPr>
              <a:t>11/14/2018</a:t>
            </a:fld>
            <a:endParaRPr dirty="0">
              <a:latin typeface="MetricHPE" panose="020B0503030202060203"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latin typeface="MetricHPE" panose="020B0503030202060203"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latin typeface="MetricHPE" panose="020B0503030202060203" pitchFamily="34" charset="0"/>
              </a:rPr>
              <a:t>‹#›</a:t>
            </a:fld>
            <a:endParaRPr dirty="0">
              <a:latin typeface="MetricHPE" panose="020B0503030202060203" pitchFamily="34" charset="0"/>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atin typeface="MetricHPE" panose="020B0503030202060203" pitchFamily="34" charset="0"/>
              </a:defRPr>
            </a:lvl1pPr>
          </a:lstStyle>
          <a:p>
            <a:endParaRPr lang="en-US" dirty="0"/>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atin typeface="MetricHPE" panose="020B0503030202060203" pitchFamily="34" charset="0"/>
              </a:defRPr>
            </a:lvl1pPr>
          </a:lstStyle>
          <a:p>
            <a:fld id="{5BFEAE42-E3FE-4405-B7FC-4425D05B92A0}" type="slidenum">
              <a:rPr lang="en-US" smtClean="0"/>
              <a:pPr/>
              <a:t>‹#›</a:t>
            </a:fld>
            <a:endParaRPr lang="en-US" dirty="0"/>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etricHPE" panose="020B0503030202060203" pitchFamily="34" charset="0"/>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etricHPE" panose="020B0503030202060203" pitchFamily="34" charset="0"/>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etricHPE" panose="020B0503030202060203" pitchFamily="34" charset="0"/>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etricHPE" panose="020B0503030202060203" pitchFamily="34" charset="0"/>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etricHPE" panose="020B050303020206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We are here today</a:t>
            </a:r>
            <a:r>
              <a:rPr lang="en-US" baseline="0" dirty="0"/>
              <a:t> to share how HPE is simplifying hybrid IT with HPE </a:t>
            </a:r>
            <a:r>
              <a:rPr lang="en-US" baseline="0" dirty="0" err="1"/>
              <a:t>SimpliVity</a:t>
            </a:r>
            <a:r>
              <a:rPr lang="en-US" baseline="0" dirty="0"/>
              <a:t>. HPE is the technology and innovation leader in </a:t>
            </a:r>
            <a:r>
              <a:rPr lang="en-US" baseline="0" dirty="0" err="1"/>
              <a:t>Hyperconverged</a:t>
            </a:r>
            <a:r>
              <a:rPr lang="en-US" baseline="0" dirty="0"/>
              <a:t> to solve business challenges and improve business outcomes.</a:t>
            </a:r>
          </a:p>
          <a:p>
            <a:endParaRPr lang="en-US" baseline="0" dirty="0"/>
          </a:p>
          <a:p>
            <a:r>
              <a:rPr lang="en-US" baseline="0" dirty="0"/>
              <a:t>Want to show you the advantages of </a:t>
            </a:r>
            <a:r>
              <a:rPr lang="en-US" baseline="0" dirty="0" err="1"/>
              <a:t>Hyperconverged</a:t>
            </a:r>
            <a:r>
              <a:rPr lang="en-US" baseline="0" dirty="0"/>
              <a:t> and software-defined infrastructure over legacy IT.</a:t>
            </a:r>
          </a:p>
          <a:p>
            <a:endParaRPr lang="en-US" baseline="0" dirty="0"/>
          </a:p>
          <a:p>
            <a:r>
              <a:rPr lang="en-US" baseline="0" dirty="0"/>
              <a:t>+++++</a:t>
            </a:r>
          </a:p>
          <a:p>
            <a:endParaRPr lang="en-US" baseline="0" dirty="0"/>
          </a:p>
          <a:p>
            <a:pPr marL="9144" indent="0">
              <a:buNone/>
            </a:pPr>
            <a:r>
              <a:rPr lang="en-US" baseline="0" dirty="0"/>
              <a:t>Notes for sales not to be shared directly with customer:</a:t>
            </a:r>
          </a:p>
          <a:p>
            <a:pPr marL="0" indent="0">
              <a:buFont typeface="+mj-lt"/>
              <a:buNone/>
            </a:pPr>
            <a:endParaRPr lang="en-US" sz="1100" baseline="0" dirty="0"/>
          </a:p>
          <a:p>
            <a:pPr marL="0" indent="0">
              <a:buFont typeface="+mj-lt"/>
              <a:buNone/>
            </a:pPr>
            <a:r>
              <a:rPr lang="en-US" sz="2400" dirty="0"/>
              <a:t>Understand</a:t>
            </a:r>
            <a:r>
              <a:rPr lang="en-US" sz="2400" baseline="0" dirty="0"/>
              <a:t> w</a:t>
            </a:r>
            <a:r>
              <a:rPr lang="en-US" sz="2400" dirty="0"/>
              <a:t>hat are the compelling events,</a:t>
            </a:r>
            <a:r>
              <a:rPr lang="en-US" sz="2400" baseline="0" dirty="0"/>
              <a:t> </a:t>
            </a:r>
            <a:r>
              <a:rPr lang="en-US" sz="2400" dirty="0"/>
              <a:t>Current Pain;</a:t>
            </a:r>
            <a:r>
              <a:rPr lang="en-US" sz="2400" baseline="0" dirty="0"/>
              <a:t> </a:t>
            </a:r>
            <a:r>
              <a:rPr lang="en-US" sz="2400" dirty="0"/>
              <a:t>What’s Important to customer?</a:t>
            </a:r>
          </a:p>
          <a:p>
            <a:pPr marL="571500" lvl="1" indent="-342900">
              <a:buFont typeface="+mj-lt"/>
              <a:buAutoNum type="arabicPeriod"/>
            </a:pPr>
            <a:r>
              <a:rPr lang="en-US" dirty="0"/>
              <a:t>Desire to modernize legacy </a:t>
            </a:r>
            <a:r>
              <a:rPr lang="en-US" dirty="0" err="1"/>
              <a:t>SimpliVity</a:t>
            </a:r>
            <a:r>
              <a:rPr lang="en-US" dirty="0"/>
              <a:t> systems and move to new HPE </a:t>
            </a:r>
            <a:r>
              <a:rPr lang="en-US" dirty="0" err="1"/>
              <a:t>SimpliVity</a:t>
            </a:r>
            <a:r>
              <a:rPr lang="en-US" dirty="0"/>
              <a:t> 380 Gen10</a:t>
            </a:r>
          </a:p>
          <a:p>
            <a:pPr marL="571500" lvl="1" indent="-342900">
              <a:buFont typeface="+mj-lt"/>
              <a:buAutoNum type="arabicPeriod"/>
            </a:pPr>
            <a:r>
              <a:rPr lang="en-US" dirty="0"/>
              <a:t>Desire to modernize legacy HC380, HC250 systems and move to new HPE </a:t>
            </a:r>
            <a:r>
              <a:rPr lang="en-US" dirty="0" err="1"/>
              <a:t>SimpliVity</a:t>
            </a:r>
            <a:r>
              <a:rPr lang="en-US" dirty="0"/>
              <a:t> 380 Gen10</a:t>
            </a:r>
          </a:p>
          <a:p>
            <a:pPr marL="571500" lvl="1" indent="-342900">
              <a:buFont typeface="+mj-lt"/>
              <a:buAutoNum type="arabicPeriod"/>
            </a:pPr>
            <a:r>
              <a:rPr lang="en-US" dirty="0"/>
              <a:t>Wish to get on supported HPE hardware that is not entering End of Life lifecycle</a:t>
            </a:r>
          </a:p>
          <a:p>
            <a:pPr marL="571500" lvl="1" indent="-342900">
              <a:buFont typeface="+mj-lt"/>
              <a:buAutoNum type="arabicPeriod"/>
            </a:pPr>
            <a:r>
              <a:rPr lang="en-US" dirty="0"/>
              <a:t>Wish to be on latest DL380 Gen10 hardware, CPUs, All-Flash offerings</a:t>
            </a:r>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740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&lt;CLICK&gt;Lastly, SimpliVity’s highly resilient architecture helps to minimize downtime and prevent data loss.  Our in-depth approach includes object and file-level restores, VM-level protection, hardware redundancy, high availability at the data center level, and site-to-site disaster recovery within the SimpliVity Federation.  </a:t>
            </a:r>
          </a:p>
          <a:p>
            <a:r>
              <a:rPr lang="en-US" sz="1600" kern="1200" dirty="0">
                <a:solidFill>
                  <a:schemeClr val="tx1"/>
                </a:solidFill>
                <a:effectLst/>
                <a:latin typeface="+mn-lt"/>
                <a:ea typeface="+mn-ea"/>
                <a:cs typeface="+mn-cs"/>
              </a:rPr>
              <a:t> </a:t>
            </a:r>
          </a:p>
          <a:p>
            <a:r>
              <a:rPr lang="en-US" sz="1600" kern="1200" dirty="0">
                <a:solidFill>
                  <a:schemeClr val="tx1"/>
                </a:solidFill>
                <a:effectLst/>
                <a:latin typeface="+mn-lt"/>
                <a:ea typeface="+mn-ea"/>
                <a:cs typeface="+mn-cs"/>
              </a:rPr>
              <a:t>Now let’s what the impact of SimpliVity’s built-in data protection has been for our customers.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131BC-EFFC-1B41-80A9-EF278185A8A4}" type="slidenum">
              <a:rPr kumimoji="0" lang="en-US" sz="1000" b="0" i="0" u="none" strike="noStrike" kern="1200" cap="none" spc="0" normalizeH="0" baseline="0" noProof="0" smtClean="0">
                <a:ln>
                  <a:noFill/>
                </a:ln>
                <a:solidFill>
                  <a:prstClr val="black"/>
                </a:solidFill>
                <a:effectLst/>
                <a:uLnTx/>
                <a:uFillTx/>
                <a:latin typeface="MetricH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1794818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607304"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&lt;CLICK&gt;As part of SimpliVity’s built-in data protection capabilities, we offer simple and highly efficient offsite disaster recovery. &lt;CLICK&gt;Globally aware deduplication enables WAN-efficient remote backups for seamless mobility of VM data between sites. &lt;CLICK&gt;VM-centric backup policies make it easy to configure and manage remote backups, while rapid restores help to resume IT services quickly in case of an outage. &lt;CLICK&gt; And for organizations that wish to outsource their disaster recovery plans, we can help customers partner with a SimpliVity cloud service provider that delivers DR as a service.</a:t>
            </a:r>
          </a:p>
          <a:p>
            <a:endParaRPr lang="en-US" dirty="0"/>
          </a:p>
        </p:txBody>
      </p:sp>
      <p:sp>
        <p:nvSpPr>
          <p:cNvPr id="4" name="Slide Number Placeholder 3"/>
          <p:cNvSpPr>
            <a:spLocks noGrp="1"/>
          </p:cNvSpPr>
          <p:nvPr>
            <p:ph type="sldNum" sz="quarter" idx="10"/>
          </p:nvPr>
        </p:nvSpPr>
        <p:spPr/>
        <p:txBody>
          <a:bodyPr/>
          <a:lstStyle/>
          <a:p>
            <a:fld id="{67D131BC-EFFC-1B41-80A9-EF278185A8A4}" type="slidenum">
              <a:rPr lang="en-US" smtClean="0"/>
              <a:t>11</a:t>
            </a:fld>
            <a:endParaRPr lang="en-US" dirty="0"/>
          </a:p>
        </p:txBody>
      </p:sp>
    </p:spTree>
    <p:extLst>
      <p:ext uri="{BB962C8B-B14F-4D97-AF65-F5344CB8AC3E}">
        <p14:creationId xmlns:p14="http://schemas.microsoft.com/office/powerpoint/2010/main" val="230911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600" kern="1200" dirty="0" err="1">
                <a:solidFill>
                  <a:schemeClr val="tx1"/>
                </a:solidFill>
                <a:effectLst/>
                <a:latin typeface="+mn-lt"/>
                <a:ea typeface="+mn-ea"/>
                <a:cs typeface="+mn-cs"/>
              </a:rPr>
              <a:t>RapidDR</a:t>
            </a:r>
            <a:r>
              <a:rPr lang="en-US" sz="1600" kern="1200" dirty="0">
                <a:solidFill>
                  <a:schemeClr val="tx1"/>
                </a:solidFill>
                <a:effectLst/>
                <a:latin typeface="+mn-lt"/>
                <a:ea typeface="+mn-ea"/>
                <a:cs typeface="+mn-cs"/>
              </a:rPr>
              <a:t> – a disaster recovery automation solution that provides rapid recovery of virtualized workloads, with push-button simplicity.</a:t>
            </a:r>
          </a:p>
          <a:p>
            <a:r>
              <a:rPr lang="en-US" sz="1600" kern="1200" dirty="0" err="1">
                <a:solidFill>
                  <a:schemeClr val="tx1"/>
                </a:solidFill>
                <a:effectLst/>
                <a:latin typeface="+mn-lt"/>
                <a:ea typeface="+mn-ea"/>
                <a:cs typeface="+mn-cs"/>
              </a:rPr>
              <a:t>RapidDR</a:t>
            </a:r>
            <a:r>
              <a:rPr lang="en-US" sz="1600" kern="1200" dirty="0">
                <a:solidFill>
                  <a:schemeClr val="tx1"/>
                </a:solidFill>
                <a:effectLst/>
                <a:latin typeface="+mn-lt"/>
                <a:ea typeface="+mn-ea"/>
                <a:cs typeface="+mn-cs"/>
              </a:rPr>
              <a:t> works with SimpliVity hyperconverged infrastructure deployments and automates site-to-site failover in case of an outage, including which VMs to recover, in what sequence they should be powered on, resource settings, network settings, and more.</a:t>
            </a:r>
          </a:p>
          <a:p>
            <a:r>
              <a:rPr lang="en-US" sz="1600" kern="1200" dirty="0">
                <a:solidFill>
                  <a:schemeClr val="tx1"/>
                </a:solidFill>
                <a:effectLst/>
                <a:latin typeface="+mn-lt"/>
                <a:ea typeface="+mn-ea"/>
                <a:cs typeface="+mn-cs"/>
              </a:rPr>
              <a:t>An intuitive interface walks users through a step-by-step planning guide that helps them build their recovery workflows.</a:t>
            </a:r>
          </a:p>
          <a:p>
            <a:r>
              <a:rPr lang="en-US" sz="1600" kern="1200" dirty="0">
                <a:solidFill>
                  <a:schemeClr val="tx1"/>
                </a:solidFill>
                <a:effectLst/>
                <a:latin typeface="+mn-lt"/>
                <a:ea typeface="+mn-ea"/>
                <a:cs typeface="+mn-cs"/>
              </a:rPr>
              <a:t>All of this is delivered in a single vendor solution, all delivered by SimpliVity, with one number to call and SimpliVity’s award-winning customer support organization available to help our customers whenever they need it.</a:t>
            </a:r>
          </a:p>
          <a:p>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52056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390525"/>
            <a:ext cx="4686300" cy="2635250"/>
          </a:xfrm>
        </p:spPr>
      </p:sp>
      <p:sp>
        <p:nvSpPr>
          <p:cNvPr id="3" name="Notes Placeholder 2"/>
          <p:cNvSpPr>
            <a:spLocks noGrp="1"/>
          </p:cNvSpPr>
          <p:nvPr>
            <p:ph type="body" idx="1"/>
          </p:nvPr>
        </p:nvSpPr>
        <p:spPr/>
        <p:txBody>
          <a:bodyPr/>
          <a:lstStyle/>
          <a:p>
            <a:r>
              <a:rPr lang="en-US" dirty="0"/>
              <a:t>One of the primary advantages of HPE SimpliVity hyperconvergence is the simplification of management.  All underlying data services have been abstracted for the user, so that it takes just a few clicks provision workloads, create data stores, backup, clone, move, or restore a VM.</a:t>
            </a:r>
          </a:p>
          <a:p>
            <a:endParaRPr lang="en-US" dirty="0"/>
          </a:p>
          <a:p>
            <a:r>
              <a:rPr lang="en-US" dirty="0"/>
              <a:t>There is no longer a need to focus on low-level components like LUNs, shares, or volumes. This means you can empower virtualization admins and IT generalists, and reduce your dependence on specialists. And the best thing is that all of this comes in a familiar management interface such as vCenter</a:t>
            </a:r>
            <a:r>
              <a:rPr lang="en-US" baseline="0" dirty="0"/>
              <a:t> or </a:t>
            </a:r>
            <a:r>
              <a:rPr lang="en-US" dirty="0"/>
              <a:t>vRealize automation</a:t>
            </a:r>
            <a:r>
              <a:rPr lang="en-US" baseline="0" dirty="0"/>
              <a:t> </a:t>
            </a:r>
            <a:r>
              <a:rPr lang="en-US" dirty="0"/>
              <a:t>—there is no new management console or interface to worry about with HPE SimpliVity.</a:t>
            </a:r>
          </a:p>
          <a:p>
            <a:endParaRPr lang="en-US" dirty="0"/>
          </a:p>
          <a:p>
            <a:r>
              <a:rPr lang="en-US" dirty="0"/>
              <a:t>The net effect of all these benefits is greater time savings for IT teams. In fact, the Forrester TEI Study found that adopting organizations saved about 25</a:t>
            </a:r>
            <a:r>
              <a:rPr lang="en-US" baseline="0" dirty="0"/>
              <a:t> hours per week </a:t>
            </a:r>
            <a:r>
              <a:rPr lang="en-US" dirty="0"/>
              <a:t>managing backups, and realized</a:t>
            </a:r>
            <a:r>
              <a:rPr lang="en-US" baseline="0" dirty="0"/>
              <a:t> 50% reduction in hours/first year </a:t>
            </a:r>
            <a:r>
              <a:rPr lang="en-US" dirty="0"/>
              <a:t>in consulting hours, reducing or eliminating their reliance on outside specialists.</a:t>
            </a:r>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13</a:t>
            </a:fld>
            <a:endParaRPr lang="en-US" dirty="0"/>
          </a:p>
        </p:txBody>
      </p:sp>
    </p:spTree>
    <p:extLst>
      <p:ext uri="{BB962C8B-B14F-4D97-AF65-F5344CB8AC3E}">
        <p14:creationId xmlns:p14="http://schemas.microsoft.com/office/powerpoint/2010/main" val="872162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uk-UA" sz="1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uk-U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46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b="0" dirty="0"/>
              <a:t>HPE SimpliVity 380 is built on the world’s best-selling server—the HPE ProLiant DL380. (Source: </a:t>
            </a:r>
            <a:r>
              <a:rPr lang="en-US" sz="1100" kern="1200" dirty="0">
                <a:solidFill>
                  <a:schemeClr val="tx1"/>
                </a:solidFill>
                <a:effectLst/>
                <a:latin typeface="+mn-lt"/>
                <a:ea typeface="+mn-ea"/>
                <a:cs typeface="+mn-cs"/>
              </a:rPr>
              <a:t>HPE ProLiant DL380 Server is the world’s best-selling server, according to the CQ1’16 IDC Server Tracker.)</a:t>
            </a:r>
            <a:endParaRPr lang="en-US" b="0" dirty="0"/>
          </a:p>
          <a:p>
            <a:endParaRPr lang="en-US" b="1" dirty="0"/>
          </a:p>
          <a:p>
            <a:r>
              <a:rPr lang="en-US" b="1" dirty="0"/>
              <a:t>//Refer to slide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3033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Did I mention we guarantee a lot of the results we talked about today?</a:t>
            </a:r>
          </a:p>
          <a:p>
            <a:endParaRPr lang="en-US" dirty="0"/>
          </a:p>
          <a:p>
            <a:r>
              <a:rPr lang="en-US" b="1" dirty="0"/>
              <a:t>//Refer to slide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B71AD-B8CD-4C41-890D-45136960453F}"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6514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193989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lnSpcReduction="20000"/>
          </a:bodyPr>
          <a:lstStyle/>
          <a:p>
            <a:r>
              <a:rPr lang="en-GB" b="0" i="0" dirty="0">
                <a:solidFill>
                  <a:schemeClr val="tx1"/>
                </a:solidFill>
              </a:rPr>
              <a:t>Focusing on Hybrid IT, HPE makes Hybrid IT simple…</a:t>
            </a:r>
          </a:p>
          <a:p>
            <a:endParaRPr lang="en-GB" b="0" i="0" dirty="0">
              <a:solidFill>
                <a:schemeClr val="tx1"/>
              </a:solidFill>
            </a:endParaRPr>
          </a:p>
          <a:p>
            <a:r>
              <a:rPr lang="en-GB" b="0" i="0" dirty="0">
                <a:solidFill>
                  <a:schemeClr val="tx1"/>
                </a:solidFill>
              </a:rPr>
              <a:t>We leverage our technology and innovation</a:t>
            </a:r>
            <a:r>
              <a:rPr lang="en-GB" b="0" i="0" baseline="0" dirty="0">
                <a:solidFill>
                  <a:schemeClr val="tx1"/>
                </a:solidFill>
              </a:rPr>
              <a:t> including Hyperconverged infrastructure (HCI) and Software-defined Infrastructure (SDI) to make IT simpler.</a:t>
            </a:r>
          </a:p>
          <a:p>
            <a:endParaRPr lang="en-GB" b="0" i="0" baseline="0" dirty="0">
              <a:solidFill>
                <a:schemeClr val="tx1"/>
              </a:solidFill>
            </a:endParaRPr>
          </a:p>
          <a:p>
            <a:r>
              <a:rPr lang="en-GB" b="0" i="0" baseline="0" dirty="0">
                <a:solidFill>
                  <a:schemeClr val="tx1"/>
                </a:solidFill>
              </a:rPr>
              <a:t>Specifically relating to Hyperconverged, which is a very hot segment right now, HPE helps customers in highly virtualized environments to </a:t>
            </a:r>
          </a:p>
          <a:p>
            <a:r>
              <a:rPr lang="en-US" b="0" i="0" dirty="0">
                <a:solidFill>
                  <a:schemeClr val="tx1"/>
                </a:solidFill>
              </a:rPr>
              <a:t>Simplify virtual apps and data - accelerate app performance, </a:t>
            </a:r>
          </a:p>
          <a:p>
            <a:r>
              <a:rPr lang="en-US" b="0" i="0" dirty="0">
                <a:solidFill>
                  <a:schemeClr val="tx1"/>
                </a:solidFill>
              </a:rPr>
              <a:t>speed business continuity, lower costs and achieve an enterprise cloud in minutes</a:t>
            </a:r>
          </a:p>
          <a:p>
            <a:endParaRPr lang="en-US" b="0" i="0" dirty="0">
              <a:solidFill>
                <a:schemeClr val="tx1"/>
              </a:solidFill>
            </a:endParaRPr>
          </a:p>
          <a:p>
            <a:r>
              <a:rPr lang="en-US" b="0" i="0" dirty="0">
                <a:solidFill>
                  <a:schemeClr val="tx1"/>
                </a:solidFill>
              </a:rPr>
              <a:t>HPE is the technology and innovation leader in Hyperconverged to solve business challenges and improve business outcomes. </a:t>
            </a:r>
          </a:p>
          <a:p>
            <a:endParaRPr lang="en-US" b="0" i="0" dirty="0">
              <a:solidFill>
                <a:schemeClr val="tx1"/>
              </a:solidFill>
            </a:endParaRPr>
          </a:p>
          <a:p>
            <a:r>
              <a:rPr lang="en-US" b="0" i="0" dirty="0">
                <a:solidFill>
                  <a:schemeClr val="tx1"/>
                </a:solidFill>
              </a:rPr>
              <a:t>Examples</a:t>
            </a:r>
            <a:r>
              <a:rPr lang="en-US" b="0" i="0" baseline="0" dirty="0">
                <a:solidFill>
                  <a:schemeClr val="tx1"/>
                </a:solidFill>
              </a:rPr>
              <a:t> of improved business outcomes include:</a:t>
            </a:r>
          </a:p>
          <a:p>
            <a:r>
              <a:rPr lang="en-US" b="0" i="0" baseline="0" dirty="0">
                <a:solidFill>
                  <a:schemeClr val="tx1"/>
                </a:solidFill>
              </a:rPr>
              <a:t>1. 4.5x better application performance over traditional IT (sources: customer examples including Red Bull Racing; see case study what took 9 minutes before now takes 2 minutes on HPE SimpliVity.)</a:t>
            </a:r>
          </a:p>
          <a:p>
            <a:r>
              <a:rPr lang="en-US" b="0" i="0" baseline="0" dirty="0">
                <a:solidFill>
                  <a:schemeClr val="tx1"/>
                </a:solidFill>
              </a:rPr>
              <a:t>2. Less than 1 minute to backup – OR restore – a 1 TB VM; we back this up with the HPE Hyperguarantee, the industry’s most complete guarantee; Only HCI vendor to offer a guarantee (source: see HPE Hyperguarantee slide and website)</a:t>
            </a:r>
          </a:p>
          <a:p>
            <a:r>
              <a:rPr lang="en-US" b="0" i="0" baseline="0" dirty="0">
                <a:solidFill>
                  <a:schemeClr val="tx1"/>
                </a:solidFill>
              </a:rPr>
              <a:t>3. HPE SimpliVity yields 69% cost savings compared to traditional IT and</a:t>
            </a:r>
            <a:r>
              <a:rPr lang="en-US" b="0" i="0" dirty="0">
                <a:solidFill>
                  <a:schemeClr val="tx1"/>
                </a:solidFill>
              </a:rPr>
              <a:t> delivers up to 55% savings compared to public</a:t>
            </a:r>
            <a:r>
              <a:rPr lang="en-US" b="0" i="0" baseline="0" dirty="0">
                <a:solidFill>
                  <a:schemeClr val="tx1"/>
                </a:solidFill>
              </a:rPr>
              <a:t> cloud (AWS) </a:t>
            </a:r>
          </a:p>
          <a:p>
            <a:r>
              <a:rPr lang="en-US" b="0" i="0" baseline="0" dirty="0">
                <a:solidFill>
                  <a:schemeClr val="tx1"/>
                </a:solidFill>
              </a:rPr>
              <a:t>(sources: Forrest TEI paper and Evaluator Group report)</a:t>
            </a:r>
          </a:p>
          <a:p>
            <a:endParaRPr lang="en-US" b="0" i="0" baseline="0" dirty="0">
              <a:solidFill>
                <a:schemeClr val="tx1"/>
              </a:solidFill>
            </a:endParaRPr>
          </a:p>
          <a:p>
            <a:r>
              <a:rPr lang="en-US" b="0" i="0" baseline="0" dirty="0">
                <a:solidFill>
                  <a:schemeClr val="tx1"/>
                </a:solidFill>
              </a:rPr>
              <a:t>The next slide builds on this… and shows some of the real outcomes.</a:t>
            </a:r>
          </a:p>
          <a:p>
            <a:endParaRPr lang="en-US" b="0" i="0" baseline="0" dirty="0">
              <a:solidFill>
                <a:schemeClr val="tx1"/>
              </a:solidFill>
            </a:endParaRPr>
          </a:p>
          <a:p>
            <a:r>
              <a:rPr lang="en-US" sz="900" b="0" i="0" baseline="0" dirty="0">
                <a:solidFill>
                  <a:schemeClr val="tx1"/>
                </a:solidFill>
              </a:rPr>
              <a:t>Sources: </a:t>
            </a:r>
          </a:p>
          <a:p>
            <a:r>
              <a:rPr lang="en-US" sz="900" b="0" i="0" baseline="0" dirty="0">
                <a:solidFill>
                  <a:schemeClr val="tx1"/>
                </a:solidFill>
              </a:rPr>
              <a:t>5x performance video: https://youtu.be/C5IrNz2wWO8</a:t>
            </a:r>
          </a:p>
          <a:p>
            <a:r>
              <a:rPr lang="en-US" sz="900" b="0" i="0" baseline="0" dirty="0">
                <a:solidFill>
                  <a:schemeClr val="tx1"/>
                </a:solidFill>
              </a:rPr>
              <a:t>HPE Hyperguarantee: https://h20195.www2.hpe.com/V2/GetDocument.aspx?docname=A00009180ENW</a:t>
            </a:r>
          </a:p>
          <a:p>
            <a:r>
              <a:rPr lang="en-US" sz="900" b="0" i="0" baseline="0" dirty="0">
                <a:solidFill>
                  <a:schemeClr val="tx1"/>
                </a:solidFill>
              </a:rPr>
              <a:t>Forrester TEI paper: https://www.hpe.com/us/en/resources/integrated-systems/simplivity-economic-impact.html?parentPage=/us/en/products/integrated-systems/simplivity</a:t>
            </a:r>
          </a:p>
          <a:p>
            <a:r>
              <a:rPr lang="en-US" sz="900" b="0" i="0" baseline="0" dirty="0">
                <a:solidFill>
                  <a:schemeClr val="tx1"/>
                </a:solidFill>
              </a:rPr>
              <a:t>Evaluator Group TCO comparison: https://www.simplivity.com/wp-content/uploads/Evaluator-Group-Independent-3-Year-TCO-Comparison-between-SimpliVity-and-AWS-20160119.pdf</a:t>
            </a:r>
          </a:p>
          <a:p>
            <a:endParaRPr lang="en-US" b="0" i="0" baseline="0" dirty="0">
              <a:solidFill>
                <a:schemeClr val="tx1"/>
              </a:solidFill>
            </a:endParaRPr>
          </a:p>
          <a:p>
            <a:endParaRPr lang="en-US" b="0" i="0" baseline="0" dirty="0">
              <a:solidFill>
                <a:schemeClr val="tx1"/>
              </a:solidFill>
            </a:endParaRPr>
          </a:p>
          <a:p>
            <a:endParaRPr lang="en-US" b="0" i="0" dirty="0">
              <a:solidFill>
                <a:schemeClr val="tx1"/>
              </a:solidFill>
            </a:endParaRPr>
          </a:p>
          <a:p>
            <a:endParaRPr lang="en-GB" b="0" i="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6220CD-9C7E-4D76-BF2F-01065A7935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244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n-lt"/>
                <a:ea typeface="+mn-ea"/>
                <a:cs typeface="+mn-cs"/>
              </a:rPr>
              <a:t>Script:</a:t>
            </a: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We like to think of hyperconvergence as a smart phone. Where you used to have separate devices such as a calculator, an alarm clock, a GPS, a telephone, a music player, and a camera, you now have a smart phone where all of these different applications are combined into one single device. Hyperconvergence is much the same. At SimpliVity, we combine all of the aspects of IT which used to be separate into an easy-to-use, simple device.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131BC-EFFC-1B41-80A9-EF278185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981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87350"/>
            <a:ext cx="4651375" cy="2616200"/>
          </a:xfrm>
        </p:spPr>
      </p:sp>
      <p:sp>
        <p:nvSpPr>
          <p:cNvPr id="3" name="Notes Placeholder 2"/>
          <p:cNvSpPr>
            <a:spLocks noGrp="1"/>
          </p:cNvSpPr>
          <p:nvPr>
            <p:ph type="body" idx="1"/>
          </p:nvPr>
        </p:nvSpPr>
        <p:spPr/>
        <p:txBody>
          <a:bodyPr>
            <a:normAutofit/>
          </a:bodyPr>
          <a:lstStyle/>
          <a:p>
            <a:r>
              <a:rPr lang="en-US" sz="1100" dirty="0"/>
              <a:t>Here’s another view of what we can specifically do to simplify hybrid</a:t>
            </a:r>
            <a:r>
              <a:rPr lang="en-US" sz="1100" baseline="0" dirty="0"/>
              <a:t> IT.  F</a:t>
            </a:r>
            <a:r>
              <a:rPr lang="en-US" sz="1100" dirty="0"/>
              <a:t>or</a:t>
            </a:r>
            <a:r>
              <a:rPr lang="en-US" sz="1100" baseline="0" dirty="0"/>
              <a:t> legacy environments who have older servers, hypervisors and storage and other components, we collapse the stack by leveraging hyperconvergence.  We can dramatically simplify the environment and lower costs compared to legacy IT.</a:t>
            </a:r>
          </a:p>
          <a:p>
            <a:endParaRPr lang="en-US" sz="1100" baseline="0" dirty="0"/>
          </a:p>
          <a:p>
            <a:r>
              <a:rPr lang="en-US" sz="1100" baseline="0" dirty="0"/>
              <a:t>BUILD out the slide with 7 CLICKS:</a:t>
            </a:r>
          </a:p>
          <a:p>
            <a:endParaRPr lang="en-US" sz="1100" baseline="0" dirty="0"/>
          </a:p>
          <a:p>
            <a:r>
              <a:rPr lang="en-US" sz="1100" baseline="0" dirty="0"/>
              <a:t>This is all enabled by the technology innovation delivered by the HPE SimpliVity architecture: Single IT building block based on the DL380 Gen10 that includes VM-centric management, VM mobility, Powerful server architecture with CPU, storage, memory and scale-out over 10GbE allows apps and data to co-reside on same system yielding superior data locality; Built-in resiliency, Backup, DR; and guaranteed data efficiency.  We guarantee 90% capacity savings across primary and backup data when using our policies to create backups.  The solution is multi-cloud ready relying on HPE’s ecosystem and HPE OneSphere.  We’ve demonstrated 69% cost savings over traditional IT (stack on the left) based on research by Forrester.</a:t>
            </a:r>
          </a:p>
          <a:p>
            <a:endParaRPr lang="en-US" sz="1100" baseline="0" dirty="0"/>
          </a:p>
          <a:p>
            <a:r>
              <a:rPr lang="en-US" sz="1100" baseline="0" dirty="0"/>
              <a:t>And you can modernize your data center leveraging small 2U DL380 Gen10 and scale in small increments.  This avoids the over-provisioning challenge some customers face.</a:t>
            </a:r>
            <a:endParaRPr lang="en-US" sz="1100" dirty="0"/>
          </a:p>
          <a:p>
            <a:endParaRPr lang="en-US" sz="1100" dirty="0"/>
          </a:p>
          <a:p>
            <a:r>
              <a:rPr lang="en-US" sz="1100" baseline="0" dirty="0"/>
              <a:t>These are dramatic improvements and simplification for customers in highly virtualized environments….</a:t>
            </a:r>
          </a:p>
          <a:p>
            <a:endParaRPr lang="en-US" sz="11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131BC-EFFC-1B41-80A9-EF278185A8A4}"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0"/>
              <a:ea typeface="+mn-ea"/>
              <a:cs typeface="+mn-cs"/>
            </a:endParaRPr>
          </a:p>
        </p:txBody>
      </p:sp>
    </p:spTree>
    <p:extLst>
      <p:ext uri="{BB962C8B-B14F-4D97-AF65-F5344CB8AC3E}">
        <p14:creationId xmlns:p14="http://schemas.microsoft.com/office/powerpoint/2010/main" val="242219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lgn="l" defTabSz="607304"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Next, participants were asked to report the actual recovery times that they could support.  Now look at this contrast.  While 52% could tolerate less than an hour of downtime, only 24% could meet that requirement. &lt;CLICK&gt; And the vast majority of workloads could support RTOs no better than two hours or more.  This sharp contrast illustrates the divide between what the business requires, and what IT can actually deliver.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131BC-EFFC-1B41-80A9-EF278185A8A4}" type="slidenum">
              <a:rPr kumimoji="0" lang="en-US" sz="1000" b="0" i="0" u="none" strike="noStrike" kern="1200" cap="none" spc="0" normalizeH="0" baseline="0" noProof="0" smtClean="0">
                <a:ln>
                  <a:noFill/>
                </a:ln>
                <a:solidFill>
                  <a:prstClr val="black"/>
                </a:solidFill>
                <a:effectLst/>
                <a:uLnTx/>
                <a:uFillTx/>
                <a:latin typeface="MetricH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395182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Globally synchronized management of all VMs across sites rather than point-to-point IP address management (DK)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131BC-EFFC-1B41-80A9-EF278185A8A4}" type="slidenum">
              <a:rPr kumimoji="0" lang="en-US" sz="1000" b="0" i="0" u="none" strike="noStrike" kern="1200" cap="none" spc="0" normalizeH="0" baseline="0" noProof="0" smtClean="0">
                <a:ln>
                  <a:noFill/>
                </a:ln>
                <a:solidFill>
                  <a:prstClr val="black"/>
                </a:solidFill>
                <a:effectLst/>
                <a:uLnTx/>
                <a:uFillTx/>
                <a:latin typeface="MetricH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296436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indent="0" algn="l" defTabSz="607469" rtl="0" eaLnBrk="1" fontAlgn="auto" latinLnBrk="0" hangingPunct="1">
              <a:lnSpc>
                <a:spcPct val="100000"/>
              </a:lnSpc>
              <a:spcBef>
                <a:spcPts val="0"/>
              </a:spcBef>
              <a:spcAft>
                <a:spcPts val="0"/>
              </a:spcAft>
              <a:buClrTx/>
              <a:buSzTx/>
              <a:buFontTx/>
              <a:buNone/>
              <a:tabLst/>
              <a:defRPr/>
            </a:pPr>
            <a:r>
              <a:rPr lang="en-US" b="1" u="none" dirty="0"/>
              <a:t>Script</a:t>
            </a:r>
            <a:r>
              <a:rPr lang="en-US" b="0" u="none" dirty="0"/>
              <a:t>:</a:t>
            </a:r>
            <a:endParaRPr lang="en-US" b="1" u="none" dirty="0"/>
          </a:p>
          <a:p>
            <a:endParaRPr lang="en-US" u="none" dirty="0"/>
          </a:p>
          <a:p>
            <a:r>
              <a:rPr lang="en-US" u="none" dirty="0"/>
              <a:t>Let’s take a deeper look at how</a:t>
            </a:r>
            <a:r>
              <a:rPr lang="en-US" u="none" baseline="0" dirty="0"/>
              <a:t> this works</a:t>
            </a:r>
            <a:r>
              <a:rPr lang="en-US" u="none" dirty="0"/>
              <a:t>. </a:t>
            </a:r>
          </a:p>
          <a:p>
            <a:endParaRPr lang="en-US" u="none" dirty="0"/>
          </a:p>
          <a:p>
            <a:r>
              <a:rPr lang="en-US" b="1" u="none" dirty="0"/>
              <a:t>Click</a:t>
            </a:r>
            <a:r>
              <a:rPr lang="en-US" b="1" u="none" baseline="0" dirty="0"/>
              <a:t> x2</a:t>
            </a:r>
            <a:endParaRPr lang="en-US" b="0" u="none" baseline="0" dirty="0"/>
          </a:p>
          <a:p>
            <a:r>
              <a:rPr lang="en-US" b="0" u="none" baseline="0" dirty="0"/>
              <a:t>First, if we take off the bezel and open it up, you’ll see it’s a standard x86 server with standard components like HDD, SSD, DRAM, and x86 CPU and memory. And, just like any other host, we’re running ESXi.</a:t>
            </a:r>
          </a:p>
          <a:p>
            <a:endParaRPr lang="en-US" b="0" u="none" baseline="0" dirty="0"/>
          </a:p>
          <a:p>
            <a:r>
              <a:rPr lang="en-US" b="1" u="none" baseline="0" dirty="0"/>
              <a:t>Click</a:t>
            </a:r>
            <a:endParaRPr lang="en-US" b="0" u="none" baseline="0" dirty="0"/>
          </a:p>
          <a:p>
            <a:r>
              <a:rPr lang="en-US" b="0" u="none" baseline="0" dirty="0"/>
              <a:t>Then we bring in the DVP, which sits architecturally between the hardware and the hypervisor, abstracting the hardware from the VMs / apps that are running on top.</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 x2</a:t>
            </a:r>
            <a:endParaRPr lang="en-US" b="0" u="none" baseline="0" dirty="0"/>
          </a:p>
          <a:p>
            <a:r>
              <a:rPr lang="en-US" b="0" u="none" dirty="0"/>
              <a:t>Within</a:t>
            </a:r>
            <a:r>
              <a:rPr lang="en-US" b="0" u="none" baseline="0" dirty="0"/>
              <a:t> that layer sits the accelerator card, the PCIe card that deduplicates, compresses, and optimizes all data inline at inception once and forever, like we’ve already discussed.</a:t>
            </a:r>
          </a:p>
          <a:p>
            <a:endParaRPr lang="en-US" b="0" u="none" baseline="0" dirty="0"/>
          </a:p>
          <a:p>
            <a:r>
              <a:rPr lang="en-US" b="0" u="none" baseline="0" dirty="0"/>
              <a:t>When we peel back the onion a bit, you’ll see that the DVP actually has two layers: 1. the presentation layer, which is what VMware will logically interact with; and 2. the management layer, where the metadata is stored and managed.</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Let’s take a look at the write path. The first thing that happens is a new write will come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VMware will write it and </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we’ll register the metadata. What actually happens first is that it will really write it to the card. Then the card will synchronously mirror to another card in another node for high availability. When both cards have the data, they’ll persist it and acknowledge back to the host. Each card has 8 GB of cache and NVRAM and supercapacitors. In case the power fails, the card will flush to NVRAM to protect the data.</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Then we’ll analyze the data. If it’s unique, as this block is at 8 KB, then we’ll write it to HDD in compressed form.</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that’s green this time.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Now, let’s see what happens when a duplicate block</a:t>
            </a:r>
            <a:r>
              <a:rPr lang="en-US" b="0" u="none" baseline="0" dirty="0">
                <a:latin typeface="Arial" panose="020B0604020202020204" pitchFamily="34" charset="0"/>
                <a:cs typeface="Arial" panose="020B0604020202020204" pitchFamily="34" charset="0"/>
              </a:rPr>
              <a:t>—</a:t>
            </a:r>
            <a:r>
              <a:rPr lang="en-US" b="0" u="none" baseline="0" dirty="0"/>
              <a:t>which is most blocks</a:t>
            </a:r>
            <a:r>
              <a:rPr lang="en-US" b="0" u="none" baseline="0" dirty="0">
                <a:latin typeface="Arial" panose="020B0604020202020204" pitchFamily="34" charset="0"/>
                <a:cs typeface="Arial" panose="020B0604020202020204" pitchFamily="34" charset="0"/>
              </a:rPr>
              <a:t>—</a:t>
            </a:r>
            <a:r>
              <a:rPr lang="en-US" b="0" u="none" baseline="0" dirty="0"/>
              <a:t>comes in. We know that the fastest I/O is the one you never have to write, and therefore by eliminating I/O, you’ll increase performance. So let’s see what that looks like.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When that duplicate block comes in, VMware thinks it wrote unique data. However, the DVP recognizes that that block already exists somewhere within the shared resource pool. It updates the metadata, and that’s it. No data was written! No new I/O.</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another duplicate block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the same</a:t>
            </a:r>
            <a:r>
              <a:rPr lang="en-US" b="0" u="none" baseline="0" dirty="0">
                <a:latin typeface="Arial" panose="020B0604020202020204" pitchFamily="34" charset="0"/>
                <a:cs typeface="Arial" panose="020B0604020202020204" pitchFamily="34" charset="0"/>
              </a:rPr>
              <a:t>—</a:t>
            </a:r>
            <a:r>
              <a:rPr lang="en-US" b="0" u="none" baseline="0" dirty="0"/>
              <a:t>no new data written.</a:t>
            </a:r>
          </a:p>
          <a:p>
            <a:endParaRPr lang="en-US" b="0" u="none" baseline="0" dirty="0"/>
          </a:p>
          <a:p>
            <a:endParaRPr lang="en-US" b="0" u="none"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0538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indent="0" algn="l" defTabSz="607469" rtl="0" eaLnBrk="1" fontAlgn="auto" latinLnBrk="0" hangingPunct="1">
              <a:lnSpc>
                <a:spcPct val="100000"/>
              </a:lnSpc>
              <a:spcBef>
                <a:spcPts val="0"/>
              </a:spcBef>
              <a:spcAft>
                <a:spcPts val="0"/>
              </a:spcAft>
              <a:buClrTx/>
              <a:buSzTx/>
              <a:buFontTx/>
              <a:buNone/>
              <a:tabLst/>
              <a:defRPr/>
            </a:pPr>
            <a:r>
              <a:rPr lang="en-US" b="1" u="none" dirty="0"/>
              <a:t>Script</a:t>
            </a:r>
            <a:r>
              <a:rPr lang="en-US" b="0" u="none" dirty="0"/>
              <a:t>:</a:t>
            </a:r>
            <a:endParaRPr lang="en-US" b="1" u="none" dirty="0"/>
          </a:p>
          <a:p>
            <a:endParaRPr lang="en-US" u="none" dirty="0"/>
          </a:p>
          <a:p>
            <a:r>
              <a:rPr lang="en-US" u="none" dirty="0"/>
              <a:t>Let’s take a deeper look at how</a:t>
            </a:r>
            <a:r>
              <a:rPr lang="en-US" u="none" baseline="0" dirty="0"/>
              <a:t> this works</a:t>
            </a:r>
            <a:r>
              <a:rPr lang="en-US" u="none" dirty="0"/>
              <a:t>. </a:t>
            </a:r>
          </a:p>
          <a:p>
            <a:endParaRPr lang="en-US" u="none" dirty="0"/>
          </a:p>
          <a:p>
            <a:r>
              <a:rPr lang="en-US" b="1" u="none" dirty="0"/>
              <a:t>Click</a:t>
            </a:r>
            <a:r>
              <a:rPr lang="en-US" b="1" u="none" baseline="0" dirty="0"/>
              <a:t> x2</a:t>
            </a:r>
            <a:endParaRPr lang="en-US" b="0" u="none" baseline="0" dirty="0"/>
          </a:p>
          <a:p>
            <a:r>
              <a:rPr lang="en-US" b="0" u="none" baseline="0" dirty="0"/>
              <a:t>First, if we take off the bezel and open it up, you’ll see it’s a standard x86 server with standard components like HDD, SSD, DRAM, and x86 CPU and memory. And, just like any other host, we’re running ESXi.</a:t>
            </a:r>
          </a:p>
          <a:p>
            <a:endParaRPr lang="en-US" b="0" u="none" baseline="0" dirty="0"/>
          </a:p>
          <a:p>
            <a:r>
              <a:rPr lang="en-US" b="1" u="none" baseline="0" dirty="0"/>
              <a:t>Click</a:t>
            </a:r>
            <a:endParaRPr lang="en-US" b="0" u="none" baseline="0" dirty="0"/>
          </a:p>
          <a:p>
            <a:r>
              <a:rPr lang="en-US" b="0" u="none" baseline="0" dirty="0"/>
              <a:t>Then we bring in the DVP, which sits architecturally between the hardware and the hypervisor, abstracting the hardware from the VMs / apps that are running on top.</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 x2</a:t>
            </a:r>
            <a:endParaRPr lang="en-US" b="0" u="none" baseline="0" dirty="0"/>
          </a:p>
          <a:p>
            <a:r>
              <a:rPr lang="en-US" b="0" u="none" dirty="0"/>
              <a:t>Within</a:t>
            </a:r>
            <a:r>
              <a:rPr lang="en-US" b="0" u="none" baseline="0" dirty="0"/>
              <a:t> that layer sits the accelerator card, the PCIe card that deduplicates, compresses, and optimizes all data inline at inception once and forever, like we’ve already discussed.</a:t>
            </a:r>
          </a:p>
          <a:p>
            <a:endParaRPr lang="en-US" b="0" u="none" baseline="0" dirty="0"/>
          </a:p>
          <a:p>
            <a:r>
              <a:rPr lang="en-US" b="0" u="none" baseline="0" dirty="0"/>
              <a:t>When we peel back the onion a bit, you’ll see that the DVP actually has two layers: 1. the presentation layer, which is what VMware will logically interact with; and 2. the management layer, where the metadata is stored and managed.</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Let’s take a look at the write path. The first thing that happens is a new write will come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VMware will write it and </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we’ll register the metadata. What actually happens first is that it will really write it to the card. Then the card will synchronously mirror to another card in another node for high availability. When both cards have the data, they’ll persist it and acknowledge back to the host. Each card has 8 GB of cache and NVRAM and supercapacitors. In case the power fails, the card will flush to NVRAM to protect the data.</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Then we’ll analyze the data. If it’s unique, as this block is at 8 KB, then we’ll write it to HDD in compressed form.</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that’s green this time.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Now, let’s see what happens when a duplicate block</a:t>
            </a:r>
            <a:r>
              <a:rPr lang="en-US" b="0" u="none" baseline="0" dirty="0">
                <a:latin typeface="Arial" panose="020B0604020202020204" pitchFamily="34" charset="0"/>
                <a:cs typeface="Arial" panose="020B0604020202020204" pitchFamily="34" charset="0"/>
              </a:rPr>
              <a:t>—</a:t>
            </a:r>
            <a:r>
              <a:rPr lang="en-US" b="0" u="none" baseline="0" dirty="0"/>
              <a:t>which is most blocks</a:t>
            </a:r>
            <a:r>
              <a:rPr lang="en-US" b="0" u="none" baseline="0" dirty="0">
                <a:latin typeface="Arial" panose="020B0604020202020204" pitchFamily="34" charset="0"/>
                <a:cs typeface="Arial" panose="020B0604020202020204" pitchFamily="34" charset="0"/>
              </a:rPr>
              <a:t>—</a:t>
            </a:r>
            <a:r>
              <a:rPr lang="en-US" b="0" u="none" baseline="0" dirty="0"/>
              <a:t>comes in. We know that the fastest I/O is the one you never have to write, and therefore by eliminating I/O, you’ll increase performance. So let’s see what that looks like.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When that duplicate block comes in, VMware thinks it wrote unique data. However, the DVP recognizes that that block already exists somewhere within the shared resource pool. It updates the metadata, and that’s it. No data was written! No new I/O.</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another duplicate block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the same</a:t>
            </a:r>
            <a:r>
              <a:rPr lang="en-US" b="0" u="none" baseline="0" dirty="0">
                <a:latin typeface="Arial" panose="020B0604020202020204" pitchFamily="34" charset="0"/>
                <a:cs typeface="Arial" panose="020B0604020202020204" pitchFamily="34" charset="0"/>
              </a:rPr>
              <a:t>—</a:t>
            </a:r>
            <a:r>
              <a:rPr lang="en-US" b="0" u="none" baseline="0" dirty="0"/>
              <a:t>no new data written.</a:t>
            </a:r>
          </a:p>
          <a:p>
            <a:endParaRPr lang="en-US" b="0" u="none" baseline="0" dirty="0"/>
          </a:p>
          <a:p>
            <a:endParaRPr lang="en-US" b="0" u="none"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4717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indent="0" algn="l" defTabSz="607469" rtl="0" eaLnBrk="1" fontAlgn="auto" latinLnBrk="0" hangingPunct="1">
              <a:lnSpc>
                <a:spcPct val="100000"/>
              </a:lnSpc>
              <a:spcBef>
                <a:spcPts val="0"/>
              </a:spcBef>
              <a:spcAft>
                <a:spcPts val="0"/>
              </a:spcAft>
              <a:buClrTx/>
              <a:buSzTx/>
              <a:buFontTx/>
              <a:buNone/>
              <a:tabLst/>
              <a:defRPr/>
            </a:pPr>
            <a:r>
              <a:rPr lang="en-US" b="1" u="none" dirty="0"/>
              <a:t>Script</a:t>
            </a:r>
            <a:r>
              <a:rPr lang="en-US" b="0" u="none" dirty="0"/>
              <a:t>:</a:t>
            </a:r>
            <a:endParaRPr lang="en-US" b="1" u="none" dirty="0"/>
          </a:p>
          <a:p>
            <a:endParaRPr lang="en-US" u="none" dirty="0"/>
          </a:p>
          <a:p>
            <a:r>
              <a:rPr lang="en-US" u="none" dirty="0"/>
              <a:t>Let’s take a deeper look at how</a:t>
            </a:r>
            <a:r>
              <a:rPr lang="en-US" u="none" baseline="0" dirty="0"/>
              <a:t> this works</a:t>
            </a:r>
            <a:r>
              <a:rPr lang="en-US" u="none" dirty="0"/>
              <a:t>. </a:t>
            </a:r>
          </a:p>
          <a:p>
            <a:endParaRPr lang="en-US" u="none" dirty="0"/>
          </a:p>
          <a:p>
            <a:r>
              <a:rPr lang="en-US" b="1" u="none" dirty="0"/>
              <a:t>Click</a:t>
            </a:r>
            <a:r>
              <a:rPr lang="en-US" b="1" u="none" baseline="0" dirty="0"/>
              <a:t> x2</a:t>
            </a:r>
            <a:endParaRPr lang="en-US" b="0" u="none" baseline="0" dirty="0"/>
          </a:p>
          <a:p>
            <a:r>
              <a:rPr lang="en-US" b="0" u="none" baseline="0" dirty="0"/>
              <a:t>First, if we take off the bezel and open it up, you’ll see it’s a standard x86 server with standard components like HDD, SSD, DRAM, and x86 CPU and memory. And, just like any other host, we’re running ESXi.</a:t>
            </a:r>
          </a:p>
          <a:p>
            <a:endParaRPr lang="en-US" b="0" u="none" baseline="0" dirty="0"/>
          </a:p>
          <a:p>
            <a:r>
              <a:rPr lang="en-US" b="1" u="none" baseline="0" dirty="0"/>
              <a:t>Click</a:t>
            </a:r>
            <a:endParaRPr lang="en-US" b="0" u="none" baseline="0" dirty="0"/>
          </a:p>
          <a:p>
            <a:r>
              <a:rPr lang="en-US" b="0" u="none" baseline="0" dirty="0"/>
              <a:t>Then we bring in the DVP, which sits architecturally between the hardware and the hypervisor, abstracting the hardware from the VMs / apps that are running on top.</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 x2</a:t>
            </a:r>
            <a:endParaRPr lang="en-US" b="0" u="none" baseline="0" dirty="0"/>
          </a:p>
          <a:p>
            <a:r>
              <a:rPr lang="en-US" b="0" u="none" dirty="0"/>
              <a:t>Within</a:t>
            </a:r>
            <a:r>
              <a:rPr lang="en-US" b="0" u="none" baseline="0" dirty="0"/>
              <a:t> that layer sits the accelerator card, the PCIe card that deduplicates, compresses, and optimizes all data inline at inception once and forever, like we’ve already discussed.</a:t>
            </a:r>
          </a:p>
          <a:p>
            <a:endParaRPr lang="en-US" b="0" u="none" baseline="0" dirty="0"/>
          </a:p>
          <a:p>
            <a:r>
              <a:rPr lang="en-US" b="0" u="none" baseline="0" dirty="0"/>
              <a:t>When we peel back the onion a bit, you’ll see that the DVP actually has two layers: 1. the presentation layer, which is what VMware will logically interact with; and 2. the management layer, where the metadata is stored and managed.</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Let’s take a look at the write path. The first thing that happens is a new write will come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VMware will write it and </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we’ll register the metadata. What actually happens first is that it will really write it to the card. Then the card will synchronously mirror to another card in another node for high availability. When both cards have the data, they’ll persist it and acknowledge back to the host. Each card has 8 GB of cache and NVRAM and supercapacitors. In case the power fails, the card will flush to NVRAM to protect the data.</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Then we’ll analyze the data. If it’s unique, as this block is at 8 KB, then we’ll write it to HDD in compressed form.</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Another write that’s green this time.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0" u="none" baseline="0" dirty="0"/>
              <a:t>It’s unique, we’ll compress it and write it to disk.</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Now, let’s see what happens when a duplicate block</a:t>
            </a:r>
            <a:r>
              <a:rPr lang="en-US" b="0" u="none" baseline="0" dirty="0">
                <a:latin typeface="Arial" panose="020B0604020202020204" pitchFamily="34" charset="0"/>
                <a:cs typeface="Arial" panose="020B0604020202020204" pitchFamily="34" charset="0"/>
              </a:rPr>
              <a:t>—</a:t>
            </a:r>
            <a:r>
              <a:rPr lang="en-US" b="0" u="none" baseline="0" dirty="0"/>
              <a:t>which is most blocks</a:t>
            </a:r>
            <a:r>
              <a:rPr lang="en-US" b="0" u="none" baseline="0" dirty="0">
                <a:latin typeface="Arial" panose="020B0604020202020204" pitchFamily="34" charset="0"/>
                <a:cs typeface="Arial" panose="020B0604020202020204" pitchFamily="34" charset="0"/>
              </a:rPr>
              <a:t>—</a:t>
            </a:r>
            <a:r>
              <a:rPr lang="en-US" b="0" u="none" baseline="0" dirty="0"/>
              <a:t>comes in. We know that the fastest I/O is the one you never have to write, and therefore by eliminating I/O, you’ll increase performance. So let’s see what that looks like.</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When that duplicate block comes in, VMware thinks it wrote unique data. However, the DVP recognizes that that block already exists somewhere within the shared resource pool. It updates the metadata, and that’s it. No data was written! No new I/O.</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another duplicate block comes in.</a:t>
            </a:r>
          </a:p>
          <a:p>
            <a:endParaRPr lang="en-US" b="0" u="none" baseline="0" dirty="0"/>
          </a:p>
          <a:p>
            <a:pPr marL="0" marR="0" indent="0" algn="l" defTabSz="607469" rtl="0" eaLnBrk="1" fontAlgn="auto" latinLnBrk="0" hangingPunct="1">
              <a:lnSpc>
                <a:spcPct val="100000"/>
              </a:lnSpc>
              <a:spcBef>
                <a:spcPts val="0"/>
              </a:spcBef>
              <a:spcAft>
                <a:spcPts val="0"/>
              </a:spcAft>
              <a:buClrTx/>
              <a:buSzTx/>
              <a:buFontTx/>
              <a:buNone/>
              <a:tabLst/>
              <a:defRPr/>
            </a:pPr>
            <a:r>
              <a:rPr lang="en-US" b="1" u="none" baseline="0" dirty="0"/>
              <a:t>Click</a:t>
            </a:r>
            <a:endParaRPr lang="en-US" b="0" u="none" baseline="0" dirty="0"/>
          </a:p>
          <a:p>
            <a:r>
              <a:rPr lang="en-US" b="0" u="none" baseline="0" dirty="0"/>
              <a:t>And the same</a:t>
            </a:r>
            <a:r>
              <a:rPr lang="en-US" b="0" u="none" baseline="0" dirty="0">
                <a:latin typeface="Arial" panose="020B0604020202020204" pitchFamily="34" charset="0"/>
                <a:cs typeface="Arial" panose="020B0604020202020204" pitchFamily="34" charset="0"/>
              </a:rPr>
              <a:t>—</a:t>
            </a:r>
            <a:r>
              <a:rPr lang="en-US" b="0" u="none" baseline="0" dirty="0"/>
              <a:t>no new data written.</a:t>
            </a:r>
          </a:p>
          <a:p>
            <a:endParaRPr lang="en-US" b="0" u="none" baseline="0" dirty="0"/>
          </a:p>
          <a:p>
            <a:endParaRPr lang="en-US" b="0" u="none" dirty="0"/>
          </a:p>
        </p:txBody>
      </p:sp>
      <p:sp>
        <p:nvSpPr>
          <p:cNvPr id="4" name="Slide Number Placeholder 3"/>
          <p:cNvSpPr>
            <a:spLocks noGrp="1"/>
          </p:cNvSpPr>
          <p:nvPr>
            <p:ph type="sldNum" sz="quarter" idx="10"/>
          </p:nvPr>
        </p:nvSpPr>
        <p:spPr/>
        <p:txBody>
          <a:bodyPr/>
          <a:lstStyle/>
          <a:p>
            <a:fld id="{67D131BC-EFFC-1B41-80A9-EF278185A8A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372607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21.emf"/><Relationship Id="rId4" Type="http://schemas.openxmlformats.org/officeDocument/2006/relationships/oleObject" Target="../embeddings/oleObject6.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20.emf"/><Relationship Id="rId4" Type="http://schemas.openxmlformats.org/officeDocument/2006/relationships/oleObject" Target="../embeddings/oleObject7.bin"/></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Master" Target="../slideMasters/slideMaster10.xml"/><Relationship Id="rId1" Type="http://schemas.openxmlformats.org/officeDocument/2006/relationships/tags" Target="../tags/tag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xml"/><Relationship Id="rId1" Type="http://schemas.openxmlformats.org/officeDocument/2006/relationships/vmlDrawing" Target="../drawings/vmlDrawing8.vml"/><Relationship Id="rId5" Type="http://schemas.openxmlformats.org/officeDocument/2006/relationships/image" Target="../media/image5.emf"/><Relationship Id="rId4" Type="http://schemas.openxmlformats.org/officeDocument/2006/relationships/oleObject" Target="../embeddings/oleObject8.bin"/></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33.bin"/><Relationship Id="rId2" Type="http://schemas.openxmlformats.org/officeDocument/2006/relationships/image" Target="../media/image32.bin"/><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2.xml"/><Relationship Id="rId1" Type="http://schemas.openxmlformats.org/officeDocument/2006/relationships/vmlDrawing" Target="../drawings/vmlDrawing10.vml"/><Relationship Id="rId5" Type="http://schemas.openxmlformats.org/officeDocument/2006/relationships/image" Target="../media/image5.emf"/><Relationship Id="rId4" Type="http://schemas.openxmlformats.org/officeDocument/2006/relationships/oleObject" Target="../embeddings/oleObject10.bin"/></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3.xml"/><Relationship Id="rId1" Type="http://schemas.openxmlformats.org/officeDocument/2006/relationships/vmlDrawing" Target="../drawings/vmlDrawing11.vml"/><Relationship Id="rId5" Type="http://schemas.openxmlformats.org/officeDocument/2006/relationships/image" Target="../media/image5.emf"/><Relationship Id="rId4" Type="http://schemas.openxmlformats.org/officeDocument/2006/relationships/oleObject" Target="../embeddings/oleObject11.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4.xml"/><Relationship Id="rId1" Type="http://schemas.openxmlformats.org/officeDocument/2006/relationships/vmlDrawing" Target="../drawings/vmlDrawing12.vml"/><Relationship Id="rId5" Type="http://schemas.openxmlformats.org/officeDocument/2006/relationships/image" Target="../media/image5.emf"/><Relationship Id="rId4" Type="http://schemas.openxmlformats.org/officeDocument/2006/relationships/oleObject" Target="../embeddings/oleObject12.bin"/></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5.xml"/><Relationship Id="rId1" Type="http://schemas.openxmlformats.org/officeDocument/2006/relationships/vmlDrawing" Target="../drawings/vmlDrawing13.vml"/><Relationship Id="rId5" Type="http://schemas.openxmlformats.org/officeDocument/2006/relationships/image" Target="../media/image5.emf"/><Relationship Id="rId4" Type="http://schemas.openxmlformats.org/officeDocument/2006/relationships/oleObject" Target="../embeddings/oleObject13.bin"/></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xml"/><Relationship Id="rId1" Type="http://schemas.openxmlformats.org/officeDocument/2006/relationships/vmlDrawing" Target="../drawings/vmlDrawing14.vml"/><Relationship Id="rId5" Type="http://schemas.openxmlformats.org/officeDocument/2006/relationships/image" Target="../media/image5.emf"/><Relationship Id="rId4" Type="http://schemas.openxmlformats.org/officeDocument/2006/relationships/oleObject" Target="../embeddings/oleObject14.bin"/></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xml"/><Relationship Id="rId1" Type="http://schemas.openxmlformats.org/officeDocument/2006/relationships/vmlDrawing" Target="../drawings/vmlDrawing16.vml"/><Relationship Id="rId6" Type="http://schemas.openxmlformats.org/officeDocument/2006/relationships/image" Target="../media/image5.emf"/><Relationship Id="rId5" Type="http://schemas.openxmlformats.org/officeDocument/2006/relationships/oleObject" Target="../embeddings/oleObject16.bin"/><Relationship Id="rId4" Type="http://schemas.openxmlformats.org/officeDocument/2006/relationships/image" Target="../media/image34.jpg"/></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xml"/><Relationship Id="rId1" Type="http://schemas.openxmlformats.org/officeDocument/2006/relationships/vmlDrawing" Target="../drawings/vmlDrawing18.vml"/><Relationship Id="rId5" Type="http://schemas.openxmlformats.org/officeDocument/2006/relationships/image" Target="../media/image5.emf"/><Relationship Id="rId4" Type="http://schemas.openxmlformats.org/officeDocument/2006/relationships/oleObject" Target="../embeddings/oleObject18.bin"/></Relationships>
</file>

<file path=ppt/slideLayouts/_rels/slideLayout45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1.xml"/><Relationship Id="rId1" Type="http://schemas.openxmlformats.org/officeDocument/2006/relationships/vmlDrawing" Target="../drawings/vmlDrawing19.vml"/><Relationship Id="rId5" Type="http://schemas.openxmlformats.org/officeDocument/2006/relationships/image" Target="../media/image6.emf"/><Relationship Id="rId4" Type="http://schemas.openxmlformats.org/officeDocument/2006/relationships/oleObject" Target="../embeddings/oleObject19.bin"/></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20.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2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3.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3.xml"/><Relationship Id="rId1" Type="http://schemas.openxmlformats.org/officeDocument/2006/relationships/vmlDrawing" Target="../drawings/vmlDrawing21.vml"/><Relationship Id="rId5" Type="http://schemas.openxmlformats.org/officeDocument/2006/relationships/image" Target="../media/image20.emf"/><Relationship Id="rId4" Type="http://schemas.openxmlformats.org/officeDocument/2006/relationships/oleObject" Target="../embeddings/oleObject21.bin"/></Relationships>
</file>

<file path=ppt/slideLayouts/_rels/slideLayout514.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24.xml"/><Relationship Id="rId1" Type="http://schemas.openxmlformats.org/officeDocument/2006/relationships/vmlDrawing" Target="../drawings/vmlDrawing22.vml"/><Relationship Id="rId5" Type="http://schemas.openxmlformats.org/officeDocument/2006/relationships/image" Target="../media/image20.emf"/><Relationship Id="rId4" Type="http://schemas.openxmlformats.org/officeDocument/2006/relationships/oleObject" Target="../embeddings/oleObject22.bin"/></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21.xml"/><Relationship Id="rId1" Type="http://schemas.openxmlformats.org/officeDocument/2006/relationships/tags" Target="../tags/tag2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6.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27.xml"/><Relationship Id="rId1" Type="http://schemas.openxmlformats.org/officeDocument/2006/relationships/vmlDrawing" Target="../drawings/vmlDrawing24.vml"/><Relationship Id="rId5" Type="http://schemas.openxmlformats.org/officeDocument/2006/relationships/image" Target="../media/image5.emf"/><Relationship Id="rId4" Type="http://schemas.openxmlformats.org/officeDocument/2006/relationships/oleObject" Target="../embeddings/oleObject24.bin"/></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9.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28.xml"/><Relationship Id="rId1" Type="http://schemas.openxmlformats.org/officeDocument/2006/relationships/vmlDrawing" Target="../drawings/vmlDrawing25.vml"/><Relationship Id="rId5" Type="http://schemas.openxmlformats.org/officeDocument/2006/relationships/image" Target="../media/image5.emf"/><Relationship Id="rId4" Type="http://schemas.openxmlformats.org/officeDocument/2006/relationships/oleObject" Target="../embeddings/oleObject25.bin"/></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29.xml"/><Relationship Id="rId1" Type="http://schemas.openxmlformats.org/officeDocument/2006/relationships/vmlDrawing" Target="../drawings/vmlDrawing26.vml"/><Relationship Id="rId5" Type="http://schemas.openxmlformats.org/officeDocument/2006/relationships/image" Target="../media/image5.emf"/><Relationship Id="rId4" Type="http://schemas.openxmlformats.org/officeDocument/2006/relationships/oleObject" Target="../embeddings/oleObject26.bin"/></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68.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30.xml"/><Relationship Id="rId1" Type="http://schemas.openxmlformats.org/officeDocument/2006/relationships/vmlDrawing" Target="../drawings/vmlDrawing27.vml"/><Relationship Id="rId5" Type="http://schemas.openxmlformats.org/officeDocument/2006/relationships/image" Target="../media/image5.emf"/><Relationship Id="rId4" Type="http://schemas.openxmlformats.org/officeDocument/2006/relationships/oleObject" Target="../embeddings/oleObject27.bin"/></Relationships>
</file>

<file path=ppt/slideLayouts/_rels/slideLayout569.xml.rels><?xml version="1.0" encoding="UTF-8" standalone="yes"?>
<Relationships xmlns="http://schemas.openxmlformats.org/package/2006/relationships"><Relationship Id="rId3" Type="http://schemas.openxmlformats.org/officeDocument/2006/relationships/slideMaster" Target="../slideMasters/slideMaster22.xml"/><Relationship Id="rId2" Type="http://schemas.openxmlformats.org/officeDocument/2006/relationships/tags" Target="../tags/tag31.xml"/><Relationship Id="rId1" Type="http://schemas.openxmlformats.org/officeDocument/2006/relationships/vmlDrawing" Target="../drawings/vmlDrawing28.vml"/><Relationship Id="rId5" Type="http://schemas.openxmlformats.org/officeDocument/2006/relationships/image" Target="../media/image5.emf"/><Relationship Id="rId4" Type="http://schemas.openxmlformats.org/officeDocument/2006/relationships/oleObject" Target="../embeddings/oleObject28.bin"/></Relationships>
</file>

<file path=ppt/slideLayouts/_rels/slideLayout5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3.xml.rels><?xml version="1.0" encoding="UTF-8" standalone="yes"?>
<Relationships xmlns="http://schemas.openxmlformats.org/package/2006/relationships"><Relationship Id="rId3" Type="http://schemas.openxmlformats.org/officeDocument/2006/relationships/slideMaster" Target="../slideMasters/slideMaster23.xml"/><Relationship Id="rId2" Type="http://schemas.openxmlformats.org/officeDocument/2006/relationships/tags" Target="../tags/tag33.xml"/><Relationship Id="rId1" Type="http://schemas.openxmlformats.org/officeDocument/2006/relationships/vmlDrawing" Target="../drawings/vmlDrawing30.vml"/><Relationship Id="rId5" Type="http://schemas.openxmlformats.org/officeDocument/2006/relationships/image" Target="../media/image5.emf"/><Relationship Id="rId4" Type="http://schemas.openxmlformats.org/officeDocument/2006/relationships/oleObject" Target="../embeddings/oleObject30.bin"/></Relationships>
</file>

<file path=ppt/slideLayouts/_rels/slideLayout574.xml.rels><?xml version="1.0" encoding="UTF-8" standalone="yes"?>
<Relationships xmlns="http://schemas.openxmlformats.org/package/2006/relationships"><Relationship Id="rId3" Type="http://schemas.openxmlformats.org/officeDocument/2006/relationships/slideMaster" Target="../slideMasters/slideMaster23.xml"/><Relationship Id="rId2" Type="http://schemas.openxmlformats.org/officeDocument/2006/relationships/tags" Target="../tags/tag34.xml"/><Relationship Id="rId1" Type="http://schemas.openxmlformats.org/officeDocument/2006/relationships/vmlDrawing" Target="../drawings/vmlDrawing31.vml"/><Relationship Id="rId5" Type="http://schemas.openxmlformats.org/officeDocument/2006/relationships/image" Target="../media/image6.emf"/><Relationship Id="rId4" Type="http://schemas.openxmlformats.org/officeDocument/2006/relationships/oleObject" Target="../embeddings/oleObject31.bin"/></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xml"/></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4.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33.bin"/><Relationship Id="rId2" Type="http://schemas.openxmlformats.org/officeDocument/2006/relationships/image" Target="../media/image41.jpeg"/><Relationship Id="rId1" Type="http://schemas.openxmlformats.org/officeDocument/2006/relationships/slideMaster" Target="../slideMasters/slideMaster2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9.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35.xml"/><Relationship Id="rId1" Type="http://schemas.openxmlformats.org/officeDocument/2006/relationships/vmlDrawing" Target="../drawings/vmlDrawing32.vml"/><Relationship Id="rId5" Type="http://schemas.openxmlformats.org/officeDocument/2006/relationships/image" Target="../media/image5.emf"/><Relationship Id="rId4" Type="http://schemas.openxmlformats.org/officeDocument/2006/relationships/oleObject" Target="../embeddings/oleObject32.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atin typeface="MetricHPE" panose="020B0503030202060203" pitchFamily="34" charset="0"/>
              </a:defRPr>
            </a:lvl1pPr>
          </a:lstStyle>
          <a:p>
            <a:r>
              <a:rPr lang="en-US"/>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grpSp>
    </p:spTree>
    <p:extLst>
      <p:ext uri="{BB962C8B-B14F-4D97-AF65-F5344CB8AC3E}">
        <p14:creationId xmlns:p14="http://schemas.microsoft.com/office/powerpoint/2010/main" val="60986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Content Placeholder 2"/>
          <p:cNvSpPr>
            <a:spLocks noGrp="1"/>
          </p:cNvSpPr>
          <p:nvPr>
            <p:ph idx="1"/>
          </p:nvPr>
        </p:nvSpPr>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Date Placeholder 1"/>
          <p:cNvSpPr>
            <a:spLocks noGrp="1"/>
          </p:cNvSpPr>
          <p:nvPr>
            <p:ph type="dt" sz="half" idx="10"/>
          </p:nvPr>
        </p:nvSpPr>
        <p:spPr/>
        <p:txBody>
          <a:bodyPr/>
          <a:lstStyle>
            <a:lvl1pPr>
              <a:defRPr>
                <a:latin typeface="MetricHPE" panose="020B0503030202060203" pitchFamily="34" charset="0"/>
              </a:defRPr>
            </a:lvl1pPr>
          </a:lstStyle>
          <a:p>
            <a:fld id="{ECF1CC87-9C4B-4D13-B529-5EAF641302E2}" type="datetime4">
              <a:rPr lang="en-US" smtClean="0"/>
              <a:pPr/>
              <a:t>November 14, 2018</a:t>
            </a:fld>
            <a:endParaRPr lang="en-US" dirty="0"/>
          </a:p>
        </p:txBody>
      </p:sp>
      <p:sp>
        <p:nvSpPr>
          <p:cNvPr id="8" name="Footer Placeholder 7"/>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BC7BE07D-E945-4DDF-8452-20009392BF2F}"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1653730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
        <p:nvSpPr>
          <p:cNvPr id="3" name="Date Placeholder 2"/>
          <p:cNvSpPr>
            <a:spLocks noGrp="1"/>
          </p:cNvSpPr>
          <p:nvPr>
            <p:ph type="dt" sz="half" idx="10"/>
          </p:nvPr>
        </p:nvSpPr>
        <p:spPr/>
        <p:txBody>
          <a:bodyPr/>
          <a:lstStyle/>
          <a:p>
            <a:fld id="{EFA54ACD-BEB7-4258-A5F3-653792456C00}"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54707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2399C1EB-F401-4F7B-BD9C-AAA165C9F3D7}"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303878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6813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60484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97001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55990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15189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solidFill>
                  <a:prstClr val="black"/>
                </a:solidFill>
              </a:rPr>
              <a:pPr/>
              <a:t>November 14, 2018</a:t>
            </a:fld>
            <a:endParaRPr>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94721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39860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atin typeface="MetricHPE" panose="020B0503030202060203" pitchFamily="34" charset="0"/>
              </a:defRPr>
            </a:lvl1pPr>
          </a:lstStyle>
          <a:p>
            <a:r>
              <a:rPr dirty="0"/>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3" name="Content Placeholder 2"/>
          <p:cNvSpPr>
            <a:spLocks noGrp="1"/>
          </p:cNvSpPr>
          <p:nvPr>
            <p:ph idx="1"/>
          </p:nvPr>
        </p:nvSpPr>
        <p:spPr>
          <a:xfrm>
            <a:off x="609600" y="1524000"/>
            <a:ext cx="10969784" cy="4571999"/>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AEFA413A-E630-4377-B30C-3545E98CC867}" type="datetime4">
              <a:rPr lang="en-US" smtClean="0"/>
              <a:pPr/>
              <a:t>November 14, 2018</a:t>
            </a:fld>
            <a:endParaRPr lang="en-US" dirty="0"/>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21084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53191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6529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72773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04522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6"/>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9807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08057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8519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1609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51908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atin typeface="MetricHPE" panose="020B0503030202060203" pitchFamily="34" charset="0"/>
              </a:defRPr>
            </a:lvl1pPr>
          </a:lstStyle>
          <a:p>
            <a:r>
              <a:rPr dirty="0"/>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heading</a:t>
            </a:r>
          </a:p>
        </p:txBody>
      </p:sp>
      <p:sp>
        <p:nvSpPr>
          <p:cNvPr id="3" name="Content Placeholder 2"/>
          <p:cNvSpPr>
            <a:spLocks noGrp="1"/>
          </p:cNvSpPr>
          <p:nvPr>
            <p:ph idx="1"/>
          </p:nvPr>
        </p:nvSpPr>
        <p:spPr>
          <a:xfrm>
            <a:off x="609600" y="1978152"/>
            <a:ext cx="10969784" cy="4117847"/>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2D33DC54-2A66-493A-80B5-8303FBA5D0AD}" type="datetime4">
              <a:rPr lang="en-US" smtClean="0"/>
              <a:pPr/>
              <a:t>November 14, 2018</a:t>
            </a:fld>
            <a:endParaRPr lang="en-US" dirty="0"/>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74672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
        <p:nvSpPr>
          <p:cNvPr id="9" name="Date Placeholder 8"/>
          <p:cNvSpPr>
            <a:spLocks noGrp="1"/>
          </p:cNvSpPr>
          <p:nvPr>
            <p:ph type="dt" sz="half" idx="15"/>
          </p:nvPr>
        </p:nvSpPr>
        <p:spPr/>
        <p:txBody>
          <a:bodyPr/>
          <a:lstStyle/>
          <a:p>
            <a:fld id="{FB395617-A7D9-4AE8-82B6-3D0A191CDCBE}" type="datetime4">
              <a:rPr lang="en-US" smtClean="0">
                <a:solidFill>
                  <a:prstClr val="black"/>
                </a:solidFill>
              </a:rPr>
              <a:pPr/>
              <a:t>November 14, 2018</a:t>
            </a:fld>
            <a:endParaRPr>
              <a:solidFill>
                <a:prstClr val="black"/>
              </a:solidFill>
            </a:endParaRPr>
          </a:p>
        </p:txBody>
      </p:sp>
      <p:sp>
        <p:nvSpPr>
          <p:cNvPr id="12" name="Footer Placeholder 11"/>
          <p:cNvSpPr>
            <a:spLocks noGrp="1"/>
          </p:cNvSpPr>
          <p:nvPr>
            <p:ph type="ftr" sz="quarter" idx="16"/>
          </p:nvPr>
        </p:nvSpPr>
        <p:spPr/>
        <p:txBody>
          <a:bodyPr/>
          <a:lstStyle/>
          <a:p>
            <a:r>
              <a:rPr lang="en-US">
                <a:solidFill>
                  <a:prstClr val="black"/>
                </a:solidFill>
              </a:rPr>
              <a:t>Private | Confidential | Internal Use Only </a:t>
            </a:r>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7313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8270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93827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7197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itle, sub title with content">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441961" y="1001854"/>
            <a:ext cx="10822941" cy="369332"/>
          </a:xfrm>
          <a:prstGeom prst="rect">
            <a:avLst/>
          </a:prstGeom>
        </p:spPr>
        <p:txBody>
          <a:bodyPr wrap="square" anchor="t">
            <a:noAutofit/>
          </a:bodyPr>
          <a:lstStyle>
            <a:lvl1pPr marL="0" indent="0" algn="l">
              <a:lnSpc>
                <a:spcPct val="100000"/>
              </a:lnSpc>
              <a:buNone/>
              <a:defRPr sz="2399" b="0" i="0">
                <a:solidFill>
                  <a:srgbClr val="000000"/>
                </a:solidFill>
                <a:latin typeface="HP Simplified" pitchFamily="34" charset="0"/>
                <a:cs typeface="HP Simplified" pitchFamily="34"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441961"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438913" y="1584962"/>
            <a:ext cx="10826496" cy="4305300"/>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7792275"/>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441960"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438912" y="1584960"/>
            <a:ext cx="10823872" cy="4293024"/>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57629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sub title with two columns">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bwMode="black">
          <a:xfrm>
            <a:off x="441962" y="313418"/>
            <a:ext cx="11280140" cy="574516"/>
          </a:xfrm>
          <a:prstGeom prst="rect">
            <a:avLst/>
          </a:prstGeom>
          <a:ln>
            <a:noFill/>
          </a:ln>
        </p:spPr>
        <p:txBody>
          <a:bodyPr vert="horz" wrap="square" lIns="0" tIns="0" rIns="0" bIns="0" rtlCol="0" anchor="t" anchorCtr="0">
            <a:spAutoFit/>
          </a:bodyPr>
          <a:lstStyle>
            <a:lvl1pPr>
              <a:defRPr>
                <a:solidFill>
                  <a:srgbClr val="000000"/>
                </a:solidFill>
              </a:defRPr>
            </a:lvl1pPr>
          </a:lstStyle>
          <a:p>
            <a:r>
              <a:rPr lang="en-US" noProof="0" dirty="0"/>
              <a:t>Click to edit master title style</a:t>
            </a:r>
          </a:p>
        </p:txBody>
      </p:sp>
      <p:sp>
        <p:nvSpPr>
          <p:cNvPr id="8" name="Content Placeholder 7"/>
          <p:cNvSpPr>
            <a:spLocks noGrp="1"/>
          </p:cNvSpPr>
          <p:nvPr>
            <p:ph sz="quarter" idx="16"/>
          </p:nvPr>
        </p:nvSpPr>
        <p:spPr>
          <a:xfrm>
            <a:off x="438151" y="1584961"/>
            <a:ext cx="5374216" cy="4293025"/>
          </a:xfrm>
        </p:spPr>
        <p:txBody>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7"/>
          </p:nvPr>
        </p:nvSpPr>
        <p:spPr>
          <a:xfrm>
            <a:off x="6091767" y="1581152"/>
            <a:ext cx="5171019" cy="4296832"/>
          </a:xfrm>
        </p:spPr>
        <p:txBody>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p:cNvSpPr>
            <a:spLocks noGrp="1"/>
          </p:cNvSpPr>
          <p:nvPr>
            <p:ph type="subTitle" idx="1" hasCustomPrompt="1"/>
          </p:nvPr>
        </p:nvSpPr>
        <p:spPr bwMode="black">
          <a:xfrm>
            <a:off x="441962" y="1001854"/>
            <a:ext cx="11280140" cy="369332"/>
          </a:xfrm>
          <a:prstGeom prst="rect">
            <a:avLst/>
          </a:prstGeom>
        </p:spPr>
        <p:txBody>
          <a:bodyPr wrap="square" anchor="t">
            <a:noAutofit/>
          </a:bodyPr>
          <a:lstStyle>
            <a:lvl1pPr marL="0" indent="0" algn="l">
              <a:lnSpc>
                <a:spcPct val="100000"/>
              </a:lnSpc>
              <a:buNone/>
              <a:defRPr sz="2400" b="0" i="0">
                <a:solidFill>
                  <a:srgbClr val="000000"/>
                </a:solidFill>
                <a:latin typeface="HP Simplified" pitchFamily="34" charset="0"/>
                <a:cs typeface="HP Simplified"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master subtitle style</a:t>
            </a:r>
          </a:p>
        </p:txBody>
      </p:sp>
    </p:spTree>
    <p:extLst>
      <p:ext uri="{BB962C8B-B14F-4D97-AF65-F5344CB8AC3E}">
        <p14:creationId xmlns:p14="http://schemas.microsoft.com/office/powerpoint/2010/main" val="30246095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455086" y="420692"/>
            <a:ext cx="11167533" cy="874711"/>
          </a:xfrm>
          <a:prstGeom prst="rect">
            <a:avLst/>
          </a:prstGeom>
        </p:spPr>
        <p:txBody>
          <a:bodyPr anchor="t">
            <a:noAutofit/>
          </a:bodyPr>
          <a:lstStyle>
            <a:lvl1pPr marL="0" marR="0" indent="0" algn="l" defTabSz="1087751" rtl="0" eaLnBrk="1" fontAlgn="auto" latinLnBrk="0" hangingPunct="1">
              <a:lnSpc>
                <a:spcPts val="3926"/>
              </a:lnSpc>
              <a:spcBef>
                <a:spcPct val="0"/>
              </a:spcBef>
              <a:spcAft>
                <a:spcPts val="0"/>
              </a:spcAft>
              <a:buClrTx/>
              <a:buSzTx/>
              <a:buFontTx/>
              <a:buNone/>
              <a:tabLst/>
              <a:defRPr sz="3998" baseline="0">
                <a:solidFill>
                  <a:schemeClr val="bg1"/>
                </a:solidFill>
                <a:latin typeface="Futura Bk" pitchFamily="34" charset="0"/>
              </a:defRPr>
            </a:lvl1pPr>
          </a:lstStyle>
          <a:p>
            <a:r>
              <a:rPr lang="en-US" dirty="0"/>
              <a:t>Click to edit Master title style</a:t>
            </a:r>
          </a:p>
        </p:txBody>
      </p:sp>
      <p:sp>
        <p:nvSpPr>
          <p:cNvPr id="13" name="Content Placeholder 12"/>
          <p:cNvSpPr>
            <a:spLocks noGrp="1"/>
          </p:cNvSpPr>
          <p:nvPr>
            <p:ph sz="quarter" idx="14"/>
          </p:nvPr>
        </p:nvSpPr>
        <p:spPr>
          <a:xfrm>
            <a:off x="487680" y="1536192"/>
            <a:ext cx="11131296" cy="4617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7"/>
          <p:cNvSpPr>
            <a:spLocks noGrp="1"/>
          </p:cNvSpPr>
          <p:nvPr>
            <p:ph type="dt" sz="half" idx="15"/>
          </p:nvPr>
        </p:nvSpPr>
        <p:spPr>
          <a:xfrm>
            <a:off x="5364482" y="6473952"/>
            <a:ext cx="1463040" cy="201168"/>
          </a:xfrm>
          <a:prstGeom prst="rect">
            <a:avLst/>
          </a:prstGeom>
        </p:spPr>
        <p:txBody>
          <a:bodyPr/>
          <a:lstStyle>
            <a:lvl1pPr>
              <a:defRPr>
                <a:solidFill>
                  <a:srgbClr val="000000">
                    <a:lumMod val="50000"/>
                    <a:lumOff val="50000"/>
                  </a:srgbClr>
                </a:solidFill>
              </a:defRPr>
            </a:lvl1pPr>
          </a:lstStyle>
          <a:p>
            <a:pPr>
              <a:defRPr/>
            </a:pPr>
            <a:endParaRPr dirty="0"/>
          </a:p>
        </p:txBody>
      </p:sp>
      <p:sp>
        <p:nvSpPr>
          <p:cNvPr id="5" name="Slide Number Placeholder 9"/>
          <p:cNvSpPr>
            <a:spLocks noGrp="1"/>
          </p:cNvSpPr>
          <p:nvPr>
            <p:ph type="sldNum" sz="quarter" idx="16"/>
          </p:nvPr>
        </p:nvSpPr>
        <p:spPr>
          <a:xfrm>
            <a:off x="487682" y="6473952"/>
            <a:ext cx="426720" cy="201168"/>
          </a:xfrm>
          <a:prstGeom prst="rect">
            <a:avLst/>
          </a:prstGeom>
        </p:spPr>
        <p:txBody>
          <a:bodyPr/>
          <a:lstStyle>
            <a:lvl1pPr>
              <a:defRPr>
                <a:solidFill>
                  <a:srgbClr val="000000">
                    <a:lumMod val="50000"/>
                    <a:lumOff val="50000"/>
                  </a:srgbClr>
                </a:solidFill>
              </a:defRPr>
            </a:lvl1pPr>
          </a:lstStyle>
          <a:p>
            <a:pPr>
              <a:defRPr/>
            </a:pPr>
            <a:fld id="{6B1383AF-FD52-4EF3-AE4C-35F005711BA2}" type="slidenum">
              <a:rPr/>
              <a:pPr>
                <a:defRPr/>
              </a:pPr>
              <a:t>‹#›</a:t>
            </a:fld>
            <a:endParaRPr dirty="0"/>
          </a:p>
        </p:txBody>
      </p:sp>
      <p:sp>
        <p:nvSpPr>
          <p:cNvPr id="6" name="Footer Placeholder 11"/>
          <p:cNvSpPr>
            <a:spLocks noGrp="1"/>
          </p:cNvSpPr>
          <p:nvPr>
            <p:ph type="ftr" sz="quarter" idx="17"/>
          </p:nvPr>
        </p:nvSpPr>
        <p:spPr>
          <a:xfrm>
            <a:off x="926594" y="6473952"/>
            <a:ext cx="4389120" cy="201168"/>
          </a:xfrm>
          <a:prstGeom prst="rect">
            <a:avLst/>
          </a:prstGeom>
        </p:spPr>
        <p:txBody>
          <a:bodyPr/>
          <a:lstStyle>
            <a:lvl1pPr>
              <a:defRPr>
                <a:solidFill>
                  <a:srgbClr val="000000">
                    <a:lumMod val="50000"/>
                    <a:lumOff val="50000"/>
                  </a:srgbClr>
                </a:solidFill>
              </a:defRPr>
            </a:lvl1pPr>
          </a:lstStyle>
          <a:p>
            <a:pPr>
              <a:defRPr/>
            </a:pPr>
            <a:r>
              <a:rPr lang="en-US" dirty="0"/>
              <a:t>For HPE Internal and Partner Use Only  |  NDA until August 29 </a:t>
            </a:r>
            <a:endParaRPr dirty="0"/>
          </a:p>
        </p:txBody>
      </p:sp>
    </p:spTree>
    <p:extLst>
      <p:ext uri="{BB962C8B-B14F-4D97-AF65-F5344CB8AC3E}">
        <p14:creationId xmlns:p14="http://schemas.microsoft.com/office/powerpoint/2010/main" val="1953552808"/>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Line, with Content">
    <p:spTree>
      <p:nvGrpSpPr>
        <p:cNvPr id="1" name=""/>
        <p:cNvGrpSpPr/>
        <p:nvPr/>
      </p:nvGrpSpPr>
      <p:grpSpPr>
        <a:xfrm>
          <a:off x="0" y="0"/>
          <a:ext cx="0" cy="0"/>
          <a:chOff x="0" y="0"/>
          <a:chExt cx="0" cy="0"/>
        </a:xfrm>
      </p:grpSpPr>
      <p:sp>
        <p:nvSpPr>
          <p:cNvPr id="9" name="Title 8"/>
          <p:cNvSpPr>
            <a:spLocks noGrp="1"/>
          </p:cNvSpPr>
          <p:nvPr>
            <p:ph type="title"/>
          </p:nvPr>
        </p:nvSpPr>
        <p:spPr>
          <a:xfrm>
            <a:off x="455088" y="420705"/>
            <a:ext cx="11167533" cy="874711"/>
          </a:xfrm>
          <a:prstGeom prst="rect">
            <a:avLst/>
          </a:prstGeom>
        </p:spPr>
        <p:txBody>
          <a:bodyPr anchorCtr="0"/>
          <a:lstStyle>
            <a:lvl1pPr marL="0" marR="0" indent="0" algn="l" defTabSz="906927" rtl="0" eaLnBrk="1" fontAlgn="auto" latinLnBrk="0" hangingPunct="1">
              <a:lnSpc>
                <a:spcPts val="3273"/>
              </a:lnSpc>
              <a:spcBef>
                <a:spcPct val="0"/>
              </a:spcBef>
              <a:spcAft>
                <a:spcPts val="0"/>
              </a:spcAft>
              <a:buClrTx/>
              <a:buSzTx/>
              <a:buFontTx/>
              <a:buNone/>
              <a:tabLst/>
              <a:defRPr sz="3300" baseline="0">
                <a:solidFill>
                  <a:srgbClr val="000000"/>
                </a:solidFill>
                <a:latin typeface="Futura Bk" pitchFamily="34" charset="0"/>
              </a:defRPr>
            </a:lvl1pPr>
          </a:lstStyle>
          <a:p>
            <a:r>
              <a:rPr lang="en-US" dirty="0"/>
              <a:t>Click to edit Master title style</a:t>
            </a:r>
          </a:p>
        </p:txBody>
      </p:sp>
      <p:sp>
        <p:nvSpPr>
          <p:cNvPr id="11" name="Text Placeholder 26"/>
          <p:cNvSpPr>
            <a:spLocks noGrp="1"/>
          </p:cNvSpPr>
          <p:nvPr>
            <p:ph type="body" sz="quarter" idx="10"/>
          </p:nvPr>
        </p:nvSpPr>
        <p:spPr>
          <a:xfrm>
            <a:off x="487690" y="1536204"/>
            <a:ext cx="11131295" cy="4613783"/>
          </a:xfrm>
          <a:prstGeom prst="rect">
            <a:avLst/>
          </a:prstGeom>
        </p:spPr>
        <p:txBody>
          <a:bodyPr>
            <a:normAutofit/>
          </a:bodyPr>
          <a:lstStyle>
            <a:lvl1pPr>
              <a:lnSpc>
                <a:spcPct val="110000"/>
              </a:lnSpc>
              <a:spcBef>
                <a:spcPts val="992"/>
              </a:spcBef>
              <a:defRPr/>
            </a:lvl1pPr>
            <a:lvl2pPr marL="340101" indent="-113366">
              <a:lnSpc>
                <a:spcPct val="110000"/>
              </a:lnSpc>
              <a:spcBef>
                <a:spcPts val="496"/>
              </a:spcBef>
              <a:buSzPct val="80000"/>
              <a:buFont typeface="Arial" pitchFamily="34" charset="0"/>
              <a:buChar char="•"/>
              <a:defRPr/>
            </a:lvl2pPr>
            <a:lvl3pPr marL="566830" indent="-166901">
              <a:lnSpc>
                <a:spcPct val="110000"/>
              </a:lnSpc>
              <a:spcBef>
                <a:spcPts val="397"/>
              </a:spcBef>
              <a:buFont typeface="Futura Bk" pitchFamily="34" charset="0"/>
              <a:buChar char="−"/>
              <a:defRPr sz="1200"/>
            </a:lvl3pPr>
            <a:lvl4pPr marL="793559" indent="-113366">
              <a:lnSpc>
                <a:spcPct val="110000"/>
              </a:lnSpc>
              <a:spcBef>
                <a:spcPts val="397"/>
              </a:spcBef>
              <a:buSzPct val="80000"/>
              <a:buFont typeface="Arial" pitchFamily="34" charset="0"/>
              <a:buChar char="•"/>
              <a:defRPr sz="1200"/>
            </a:lvl4pPr>
            <a:lvl5pPr marL="1020293" indent="-173200">
              <a:lnSpc>
                <a:spcPct val="110000"/>
              </a:lnSpc>
              <a:spcBef>
                <a:spcPts val="397"/>
              </a:spcBef>
              <a:buFont typeface="Futura Bk"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87253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26B45FFC-9EEF-4E69-85F5-C8F54747804D}" type="datetime4">
              <a:rPr lang="en-US" smtClean="0"/>
              <a:pPr/>
              <a:t>November 14, 2018</a:t>
            </a:fld>
            <a:endParaRPr lang="en-US" dirty="0"/>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sub title with bullets">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447094" y="903663"/>
            <a:ext cx="10822941" cy="369332"/>
          </a:xfrm>
          <a:prstGeom prst="rect">
            <a:avLst/>
          </a:prstGeom>
        </p:spPr>
        <p:txBody>
          <a:bodyPr wrap="square" anchor="t">
            <a:noAutofit/>
          </a:bodyPr>
          <a:lstStyle>
            <a:lvl1pPr marL="0" indent="0" algn="l">
              <a:lnSpc>
                <a:spcPct val="100000"/>
              </a:lnSpc>
              <a:buNone/>
              <a:defRPr sz="2133" b="0" i="0">
                <a:solidFill>
                  <a:schemeClr val="bg1">
                    <a:lumMod val="65000"/>
                  </a:schemeClr>
                </a:solidFill>
                <a:latin typeface="HP Simplified" pitchFamily="34" charset="0"/>
                <a:cs typeface="HP Simplified"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438912"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5" name="Text Placeholder 6"/>
          <p:cNvSpPr>
            <a:spLocks noGrp="1"/>
          </p:cNvSpPr>
          <p:nvPr>
            <p:ph idx="10"/>
          </p:nvPr>
        </p:nvSpPr>
        <p:spPr bwMode="black">
          <a:xfrm>
            <a:off x="438912" y="1503135"/>
            <a:ext cx="10826496" cy="4293024"/>
          </a:xfrm>
          <a:prstGeom prst="rect">
            <a:avLst/>
          </a:prstGeom>
        </p:spPr>
        <p:txBody>
          <a:bodyPr vert="horz" wrap="square" lIns="0" tIns="0" rIns="0" bIns="0" rtlCol="0">
            <a:noAutofit/>
          </a:bodyPr>
          <a:lstStyle>
            <a:lvl1pPr marL="0" marR="0" indent="0" algn="l" defTabSz="609585" rtl="0" eaLnBrk="1" fontAlgn="auto" latinLnBrk="0" hangingPunct="1">
              <a:lnSpc>
                <a:spcPct val="100000"/>
              </a:lnSpc>
              <a:spcBef>
                <a:spcPts val="533"/>
              </a:spcBef>
              <a:spcAft>
                <a:spcPts val="267"/>
              </a:spcAft>
              <a:buClrTx/>
              <a:buSzPct val="100000"/>
              <a:buFont typeface="Arial"/>
              <a:buNone/>
              <a:tabLst/>
              <a:defRPr/>
            </a:lvl1pPr>
            <a:lvl2pPr marL="385224" marR="0" indent="-228594" algn="l" defTabSz="573603" rtl="0" eaLnBrk="1" fontAlgn="auto" latinLnBrk="0" hangingPunct="1">
              <a:lnSpc>
                <a:spcPct val="100000"/>
              </a:lnSpc>
              <a:spcBef>
                <a:spcPts val="0"/>
              </a:spcBef>
              <a:spcAft>
                <a:spcPts val="267"/>
              </a:spcAft>
              <a:buClrTx/>
              <a:buSzPct val="100000"/>
              <a:buFont typeface="Arial" pitchFamily="34" charset="0"/>
              <a:buChar char="•"/>
              <a:tabLst/>
              <a:defRPr/>
            </a:lvl2pPr>
            <a:lvl3pPr marL="613818" marR="0" indent="-228594" algn="l" defTabSz="609585" rtl="0" eaLnBrk="1" fontAlgn="auto" latinLnBrk="0" hangingPunct="1">
              <a:lnSpc>
                <a:spcPct val="100000"/>
              </a:lnSpc>
              <a:spcBef>
                <a:spcPts val="0"/>
              </a:spcBef>
              <a:spcAft>
                <a:spcPts val="267"/>
              </a:spcAft>
              <a:buClrTx/>
              <a:buSzTx/>
              <a:buFont typeface="HP Simplified" pitchFamily="34" charset="0"/>
              <a:buChar char="–"/>
              <a:tabLst/>
              <a:defRPr/>
            </a:lvl3pPr>
            <a:lvl4pPr marL="833946" marR="0" indent="-228594" algn="l" defTabSz="609585" rtl="0" eaLnBrk="1" fontAlgn="auto" latinLnBrk="0" hangingPunct="1">
              <a:lnSpc>
                <a:spcPct val="100000"/>
              </a:lnSpc>
              <a:spcBef>
                <a:spcPts val="0"/>
              </a:spcBef>
              <a:spcAft>
                <a:spcPts val="267"/>
              </a:spcAft>
              <a:buClrTx/>
              <a:buSzPct val="80000"/>
              <a:buFont typeface="Courier New" pitchFamily="49" charset="0"/>
              <a:buChar char="o"/>
              <a:tabLst/>
              <a:defRPr/>
            </a:lvl4pPr>
            <a:lvl5pPr marL="1062540" marR="0" indent="-228594" algn="l" defTabSz="609585" rtl="0" eaLnBrk="1" fontAlgn="auto" latinLnBrk="0" hangingPunct="1">
              <a:lnSpc>
                <a:spcPct val="100000"/>
              </a:lnSpc>
              <a:spcBef>
                <a:spcPts val="0"/>
              </a:spcBef>
              <a:spcAft>
                <a:spcPts val="267"/>
              </a:spcAft>
              <a:buClrTx/>
              <a:buSzTx/>
              <a:buFont typeface="Wingdings" pitchFamily="2" charset="2"/>
              <a:buChar char="§"/>
              <a:tabLs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kumimoji="0" lang="en-US" sz="1600" b="0" i="0" u="none" strike="noStrike" kern="1200" cap="none" spc="0" normalizeH="0" baseline="0" noProof="0" dirty="0">
              <a:ln>
                <a:noFill/>
              </a:ln>
              <a:solidFill>
                <a:srgbClr val="000000"/>
              </a:solidFill>
              <a:effectLst/>
              <a:uLnTx/>
              <a:uFillTx/>
              <a:latin typeface="HP Simplified" pitchFamily="34" charset="0"/>
              <a:ea typeface="+mn-ea"/>
            </a:endParaRPr>
          </a:p>
        </p:txBody>
      </p:sp>
      <p:sp>
        <p:nvSpPr>
          <p:cNvPr id="8" name="Footer Placeholder 1"/>
          <p:cNvSpPr>
            <a:spLocks noGrp="1"/>
          </p:cNvSpPr>
          <p:nvPr>
            <p:ph type="ftr" sz="quarter" idx="3"/>
          </p:nvPr>
        </p:nvSpPr>
        <p:spPr>
          <a:xfrm>
            <a:off x="4125504" y="6461958"/>
            <a:ext cx="3860800" cy="303209"/>
          </a:xfrm>
          <a:prstGeom prst="rect">
            <a:avLst/>
          </a:prstGeom>
        </p:spPr>
        <p:txBody>
          <a:bodyPr/>
          <a:lstStyle>
            <a:lvl1pPr>
              <a:defRPr sz="933">
                <a:solidFill>
                  <a:srgbClr val="B9B8BB"/>
                </a:solidFill>
              </a:defRPr>
            </a:lvl1pPr>
          </a:lstStyle>
          <a:p>
            <a:pPr algn="ctr"/>
            <a:r>
              <a:rPr lang="en-US"/>
              <a:t>Turbodog Definition Phase/POR Checkpoint</a:t>
            </a:r>
            <a:endParaRPr lang="en-US" dirty="0"/>
          </a:p>
        </p:txBody>
      </p:sp>
      <p:sp>
        <p:nvSpPr>
          <p:cNvPr id="9" name="Date Placeholder 2"/>
          <p:cNvSpPr>
            <a:spLocks noGrp="1"/>
          </p:cNvSpPr>
          <p:nvPr>
            <p:ph type="dt" sz="half" idx="2"/>
          </p:nvPr>
        </p:nvSpPr>
        <p:spPr>
          <a:xfrm>
            <a:off x="9852669" y="6352035"/>
            <a:ext cx="1485900" cy="292100"/>
          </a:xfrm>
          <a:prstGeom prst="rect">
            <a:avLst/>
          </a:prstGeom>
        </p:spPr>
        <p:txBody>
          <a:bodyPr/>
          <a:lstStyle>
            <a:lvl1pPr>
              <a:defRPr sz="933">
                <a:solidFill>
                  <a:srgbClr val="B9B8BB"/>
                </a:solidFill>
              </a:defRPr>
            </a:lvl1pPr>
          </a:lstStyle>
          <a:p>
            <a:pPr>
              <a:spcBef>
                <a:spcPct val="0"/>
              </a:spcBef>
              <a:defRPr/>
            </a:pPr>
            <a:fld id="{DB877D3B-429A-45F7-B9D4-2242D5DA415A}" type="datetime1">
              <a:rPr lang="en-US" smtClean="0">
                <a:cs typeface="Arial" charset="0"/>
              </a:rPr>
              <a:t>11/14/2018</a:t>
            </a:fld>
            <a:endParaRPr lang="en-US" dirty="0">
              <a:cs typeface="Arial" charset="0"/>
            </a:endParaRPr>
          </a:p>
        </p:txBody>
      </p:sp>
    </p:spTree>
    <p:extLst>
      <p:ext uri="{BB962C8B-B14F-4D97-AF65-F5344CB8AC3E}">
        <p14:creationId xmlns:p14="http://schemas.microsoft.com/office/powerpoint/2010/main" val="21352340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334258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grpSp>
    </p:spTree>
    <p:extLst>
      <p:ext uri="{BB962C8B-B14F-4D97-AF65-F5344CB8AC3E}">
        <p14:creationId xmlns:p14="http://schemas.microsoft.com/office/powerpoint/2010/main" val="4216169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120467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07415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78485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376260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348100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993645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BC7BE07D-E945-4DDF-8452-20009392BF2F}"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7912002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atin typeface="MetricHPE" panose="020B0503030202060203" pitchFamily="34" charset="0"/>
              </a:defRPr>
            </a:lvl1pPr>
          </a:lstStyle>
          <a:p>
            <a:r>
              <a:rPr dirty="0"/>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684E3265-88A3-4C30-AE11-BFDF645909E9}" type="datetime4">
              <a:rPr lang="en-US" smtClean="0"/>
              <a:pPr/>
              <a:t>November 14, 2018</a:t>
            </a:fld>
            <a:endParaRPr lang="en-US" dirty="0"/>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
        <p:nvSpPr>
          <p:cNvPr id="3" name="Date Placeholder 2"/>
          <p:cNvSpPr>
            <a:spLocks noGrp="1"/>
          </p:cNvSpPr>
          <p:nvPr>
            <p:ph type="dt" sz="half" idx="10"/>
          </p:nvPr>
        </p:nvSpPr>
        <p:spPr/>
        <p:txBody>
          <a:bodyPr/>
          <a:lstStyle/>
          <a:p>
            <a:fld id="{EFA54ACD-BEB7-4258-A5F3-653792456C00}"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18434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2399C1EB-F401-4F7B-BD9C-AAA165C9F3D7}"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2860833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4267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96112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4737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72237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9553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solidFill>
                  <a:prstClr val="black"/>
                </a:solidFill>
              </a:rPr>
              <a:pPr/>
              <a:t>November 14, 2018</a:t>
            </a:fld>
            <a:endParaRPr>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08801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92845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98782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MetricHPE" panose="020B0503030202060203" pitchFamily="34" charset="0"/>
              </a:defRPr>
            </a:lvl1pPr>
          </a:lstStyle>
          <a:p>
            <a:fld id="{E9F763D2-AF56-4C60-80C7-7D8FC051005C}" type="datetime4">
              <a:rPr lang="en-US" smtClean="0"/>
              <a:pPr/>
              <a:t>November 14, 2018</a:t>
            </a:fld>
            <a:endParaRPr lang="en-US" dirty="0"/>
          </a:p>
        </p:txBody>
      </p:sp>
      <p:sp>
        <p:nvSpPr>
          <p:cNvPr id="3" name="Footer Placeholder 2"/>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5074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50439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22143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54879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01038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1523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35321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7728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84926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787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atin typeface="MetricHPE" panose="020B0503030202060203" pitchFamily="34" charset="0"/>
              </a:defRPr>
            </a:lvl1pPr>
          </a:lstStyle>
          <a:p>
            <a:r>
              <a:rPr lang="en-US"/>
              <a:t>Click to edit Master title style</a:t>
            </a:r>
            <a:endParaRPr dirty="0"/>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grpSp>
      <p:sp>
        <p:nvSpPr>
          <p:cNvPr id="9" name="Date Placeholder 8"/>
          <p:cNvSpPr>
            <a:spLocks noGrp="1"/>
          </p:cNvSpPr>
          <p:nvPr>
            <p:ph type="dt" sz="half" idx="15"/>
          </p:nvPr>
        </p:nvSpPr>
        <p:spPr/>
        <p:txBody>
          <a:bodyPr/>
          <a:lstStyle>
            <a:lvl1pPr>
              <a:defRPr>
                <a:latin typeface="MetricHPE" panose="020B0503030202060203" pitchFamily="34" charset="0"/>
              </a:defRPr>
            </a:lvl1pPr>
          </a:lstStyle>
          <a:p>
            <a:fld id="{FB395617-A7D9-4AE8-82B6-3D0A191CDCBE}" type="datetime4">
              <a:rPr lang="en-US" smtClean="0"/>
              <a:pPr/>
              <a:t>November 14, 2018</a:t>
            </a:fld>
            <a:endParaRPr lang="en-US" dirty="0"/>
          </a:p>
        </p:txBody>
      </p:sp>
      <p:sp>
        <p:nvSpPr>
          <p:cNvPr id="12" name="Footer Placeholder 11"/>
          <p:cNvSpPr>
            <a:spLocks noGrp="1"/>
          </p:cNvSpPr>
          <p:nvPr>
            <p:ph type="ftr" sz="quarter" idx="16"/>
          </p:nvPr>
        </p:nvSpPr>
        <p:spPr/>
        <p:txBody>
          <a:bodyPr/>
          <a:lstStyle>
            <a:lvl1pPr>
              <a:defRPr>
                <a:latin typeface="MetricHPE" panose="020B0503030202060203" pitchFamily="34" charset="0"/>
              </a:defRPr>
            </a:lvl1pPr>
          </a:lstStyle>
          <a:p>
            <a:r>
              <a:rPr lang="en-US" dirty="0"/>
              <a:t>Private | Confidential | Internal Use Only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1436" y="6313388"/>
            <a:ext cx="1337948" cy="352606"/>
          </a:xfrm>
          <a:prstGeom prst="rect">
            <a:avLst/>
          </a:prstGeom>
        </p:spPr>
      </p:pic>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
        <p:nvSpPr>
          <p:cNvPr id="9" name="Date Placeholder 8"/>
          <p:cNvSpPr>
            <a:spLocks noGrp="1"/>
          </p:cNvSpPr>
          <p:nvPr>
            <p:ph type="dt" sz="half" idx="15"/>
          </p:nvPr>
        </p:nvSpPr>
        <p:spPr/>
        <p:txBody>
          <a:bodyPr/>
          <a:lstStyle/>
          <a:p>
            <a:fld id="{FB395617-A7D9-4AE8-82B6-3D0A191CDCBE}" type="datetime4">
              <a:rPr lang="en-US" smtClean="0">
                <a:solidFill>
                  <a:prstClr val="black"/>
                </a:solidFill>
              </a:rPr>
              <a:pPr/>
              <a:t>November 14, 2018</a:t>
            </a:fld>
            <a:endParaRPr>
              <a:solidFill>
                <a:prstClr val="black"/>
              </a:solidFill>
            </a:endParaRPr>
          </a:p>
        </p:txBody>
      </p:sp>
      <p:sp>
        <p:nvSpPr>
          <p:cNvPr id="12" name="Footer Placeholder 11"/>
          <p:cNvSpPr>
            <a:spLocks noGrp="1"/>
          </p:cNvSpPr>
          <p:nvPr>
            <p:ph type="ftr" sz="quarter" idx="16"/>
          </p:nvPr>
        </p:nvSpPr>
        <p:spPr/>
        <p:txBody>
          <a:bodyPr/>
          <a:lstStyle/>
          <a:p>
            <a:r>
              <a:rPr lang="en-US">
                <a:solidFill>
                  <a:prstClr val="black"/>
                </a:solidFill>
              </a:rPr>
              <a:t>Private | Confidential | Internal Use Only </a:t>
            </a:r>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30760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326578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40314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86285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A Wheel White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13" name="Group 12"/>
          <p:cNvGrpSpPr/>
          <p:nvPr userDrawn="1"/>
        </p:nvGrpSpPr>
        <p:grpSpPr>
          <a:xfrm>
            <a:off x="613325" y="6246758"/>
            <a:ext cx="969470" cy="390524"/>
            <a:chOff x="3578225" y="1146175"/>
            <a:chExt cx="5038725" cy="2111375"/>
          </a:xfrm>
        </p:grpSpPr>
        <p:sp>
          <p:nvSpPr>
            <p:cNvPr id="14" name="Freeform 13"/>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prstClr val="black"/>
                </a:solidFill>
              </a:endParaRPr>
            </a:p>
          </p:txBody>
        </p:sp>
        <p:sp>
          <p:nvSpPr>
            <p:cNvPr id="15" name="Freeform 14"/>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prstClr val="black"/>
                </a:solidFill>
              </a:endParaRPr>
            </a:p>
          </p:txBody>
        </p:sp>
      </p:grpSp>
    </p:spTree>
    <p:extLst>
      <p:ext uri="{BB962C8B-B14F-4D97-AF65-F5344CB8AC3E}">
        <p14:creationId xmlns:p14="http://schemas.microsoft.com/office/powerpoint/2010/main" val="229089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sub title with two columns">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bwMode="black">
          <a:xfrm>
            <a:off x="438914" y="313419"/>
            <a:ext cx="11280140" cy="387798"/>
          </a:xfrm>
          <a:prstGeom prst="rect">
            <a:avLst/>
          </a:prstGeom>
          <a:ln>
            <a:noFill/>
          </a:ln>
        </p:spPr>
        <p:txBody>
          <a:bodyPr vert="horz" wrap="square" lIns="0" tIns="0" rIns="0" bIns="0" rtlCol="0" anchor="t" anchorCtr="0">
            <a:spAutoFit/>
          </a:bodyPr>
          <a:lstStyle>
            <a:lvl1pPr>
              <a:defRPr>
                <a:solidFill>
                  <a:srgbClr val="000000"/>
                </a:solidFill>
              </a:defRPr>
            </a:lvl1pPr>
          </a:lstStyle>
          <a:p>
            <a:r>
              <a:rPr lang="en-US" noProof="0" dirty="0"/>
              <a:t>Click to edit master title style</a:t>
            </a:r>
          </a:p>
        </p:txBody>
      </p:sp>
      <p:sp>
        <p:nvSpPr>
          <p:cNvPr id="8" name="Content Placeholder 7"/>
          <p:cNvSpPr>
            <a:spLocks noGrp="1"/>
          </p:cNvSpPr>
          <p:nvPr>
            <p:ph sz="quarter" idx="16"/>
          </p:nvPr>
        </p:nvSpPr>
        <p:spPr>
          <a:xfrm>
            <a:off x="438912" y="1584962"/>
            <a:ext cx="5374216" cy="4293025"/>
          </a:xfrm>
        </p:spPr>
        <p:txBody>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p:cNvSpPr>
            <a:spLocks noGrp="1"/>
          </p:cNvSpPr>
          <p:nvPr>
            <p:ph sz="quarter" idx="17"/>
          </p:nvPr>
        </p:nvSpPr>
        <p:spPr>
          <a:xfrm>
            <a:off x="6091767" y="1584960"/>
            <a:ext cx="5171019" cy="4296832"/>
          </a:xfrm>
        </p:spPr>
        <p:txBody>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p:cNvSpPr>
            <a:spLocks noGrp="1"/>
          </p:cNvSpPr>
          <p:nvPr>
            <p:ph type="subTitle" idx="1" hasCustomPrompt="1"/>
          </p:nvPr>
        </p:nvSpPr>
        <p:spPr bwMode="black">
          <a:xfrm>
            <a:off x="438914" y="1001854"/>
            <a:ext cx="11280140" cy="369332"/>
          </a:xfrm>
          <a:prstGeom prst="rect">
            <a:avLst/>
          </a:prstGeom>
        </p:spPr>
        <p:txBody>
          <a:bodyPr wrap="square" anchor="t">
            <a:noAutofit/>
          </a:bodyPr>
          <a:lstStyle>
            <a:lvl1pPr marL="0" indent="0" algn="l">
              <a:lnSpc>
                <a:spcPct val="100000"/>
              </a:lnSpc>
              <a:buNone/>
              <a:defRPr sz="2400" b="0" i="0">
                <a:solidFill>
                  <a:srgbClr val="000000"/>
                </a:solidFill>
                <a:latin typeface="HP Simplified" pitchFamily="34" charset="0"/>
                <a:cs typeface="HP Simplified" pitchFamily="34" charset="0"/>
              </a:defRPr>
            </a:lvl1pPr>
            <a:lvl2pPr marL="609559" indent="0" algn="ctr">
              <a:buNone/>
              <a:defRPr>
                <a:solidFill>
                  <a:schemeClr val="tx1">
                    <a:tint val="75000"/>
                  </a:schemeClr>
                </a:solidFill>
              </a:defRPr>
            </a:lvl2pPr>
            <a:lvl3pPr marL="1219119" indent="0" algn="ctr">
              <a:buNone/>
              <a:defRPr>
                <a:solidFill>
                  <a:schemeClr val="tx1">
                    <a:tint val="75000"/>
                  </a:schemeClr>
                </a:solidFill>
              </a:defRPr>
            </a:lvl3pPr>
            <a:lvl4pPr marL="1828678" indent="0" algn="ctr">
              <a:buNone/>
              <a:defRPr>
                <a:solidFill>
                  <a:schemeClr val="tx1">
                    <a:tint val="75000"/>
                  </a:schemeClr>
                </a:solidFill>
              </a:defRPr>
            </a:lvl4pPr>
            <a:lvl5pPr marL="2438238" indent="0" algn="ctr">
              <a:buNone/>
              <a:defRPr>
                <a:solidFill>
                  <a:schemeClr val="tx1">
                    <a:tint val="75000"/>
                  </a:schemeClr>
                </a:solidFill>
              </a:defRPr>
            </a:lvl5pPr>
            <a:lvl6pPr marL="3047797" indent="0" algn="ctr">
              <a:buNone/>
              <a:defRPr>
                <a:solidFill>
                  <a:schemeClr val="tx1">
                    <a:tint val="75000"/>
                  </a:schemeClr>
                </a:solidFill>
              </a:defRPr>
            </a:lvl6pPr>
            <a:lvl7pPr marL="3657357" indent="0" algn="ctr">
              <a:buNone/>
              <a:defRPr>
                <a:solidFill>
                  <a:schemeClr val="tx1">
                    <a:tint val="75000"/>
                  </a:schemeClr>
                </a:solidFill>
              </a:defRPr>
            </a:lvl7pPr>
            <a:lvl8pPr marL="4266915" indent="0" algn="ctr">
              <a:buNone/>
              <a:defRPr>
                <a:solidFill>
                  <a:schemeClr val="tx1">
                    <a:tint val="75000"/>
                  </a:schemeClr>
                </a:solidFill>
              </a:defRPr>
            </a:lvl8pPr>
            <a:lvl9pPr marL="4876475" indent="0" algn="ctr">
              <a:buNone/>
              <a:defRPr>
                <a:solidFill>
                  <a:schemeClr val="tx1">
                    <a:tint val="75000"/>
                  </a:schemeClr>
                </a:solidFill>
              </a:defRPr>
            </a:lvl9pPr>
          </a:lstStyle>
          <a:p>
            <a:r>
              <a:rPr lang="en-US" noProof="0" dirty="0"/>
              <a:t>Click to edit master subtitle style</a:t>
            </a:r>
          </a:p>
        </p:txBody>
      </p:sp>
    </p:spTree>
    <p:extLst>
      <p:ext uri="{BB962C8B-B14F-4D97-AF65-F5344CB8AC3E}">
        <p14:creationId xmlns:p14="http://schemas.microsoft.com/office/powerpoint/2010/main" val="10430994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8pt Title/26pt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376" y="260648"/>
            <a:ext cx="8964247" cy="1075884"/>
          </a:xfrm>
        </p:spPr>
        <p:txBody>
          <a:bodyPr lIns="146304" tIns="91440" rIns="146304" bIns="91440"/>
          <a:lstStyle>
            <a:lvl1pPr>
              <a:lnSpc>
                <a:spcPts val="6176"/>
              </a:lnSpc>
              <a:defRPr sz="4000" baseline="0">
                <a:solidFill>
                  <a:srgbClr val="505050"/>
                </a:solidFill>
              </a:defRPr>
            </a:lvl1pPr>
          </a:lstStyle>
          <a:p>
            <a:r>
              <a:rPr lang="en-US" dirty="0" err="1"/>
              <a:t>Lorem</a:t>
            </a:r>
            <a:r>
              <a:rPr lang="en-US" dirty="0"/>
              <a:t> </a:t>
            </a:r>
            <a:r>
              <a:rPr lang="en-US" dirty="0" err="1"/>
              <a:t>ipsum</a:t>
            </a:r>
            <a:r>
              <a:rPr lang="en-US" dirty="0"/>
              <a:t> dolor sit.</a:t>
            </a:r>
          </a:p>
        </p:txBody>
      </p:sp>
      <p:sp>
        <p:nvSpPr>
          <p:cNvPr id="8" name="Text Placeholder 7"/>
          <p:cNvSpPr>
            <a:spLocks noGrp="1"/>
          </p:cNvSpPr>
          <p:nvPr>
            <p:ph type="body" sz="quarter" idx="13" hasCustomPrompt="1"/>
          </p:nvPr>
        </p:nvSpPr>
        <p:spPr>
          <a:xfrm>
            <a:off x="269239" y="2084173"/>
            <a:ext cx="8964248" cy="4003177"/>
          </a:xfrm>
        </p:spPr>
        <p:txBody>
          <a:bodyPr/>
          <a:lstStyle>
            <a:lvl1pPr marL="228766" indent="-228766">
              <a:spcBef>
                <a:spcPts val="1176"/>
              </a:spcBef>
              <a:defRPr sz="2549">
                <a:latin typeface="+mn-lt"/>
              </a:defRPr>
            </a:lvl1pPr>
            <a:lvl2pPr marL="676959" indent="-228766">
              <a:spcBef>
                <a:spcPts val="1176"/>
              </a:spcBef>
              <a:buSzPct val="100000"/>
              <a:buFont typeface="Segoe UI" pitchFamily="34" charset="0"/>
              <a:buChar char="‐"/>
              <a:defRPr/>
            </a:lvl2pPr>
            <a:lvl3pPr marL="1125152" indent="-228766">
              <a:spcBef>
                <a:spcPts val="1176"/>
              </a:spcBef>
              <a:buFont typeface="Wingdings" pitchFamily="2" charset="2"/>
              <a:buChar char="§"/>
              <a:defRPr/>
            </a:lvl3pPr>
            <a:lvl4pPr marL="1568676" indent="-336145">
              <a:spcBef>
                <a:spcPts val="1176"/>
              </a:spcBef>
              <a:buFont typeface="+mj-lt"/>
              <a:buAutoNum type="arabicPeriod"/>
              <a:defRPr/>
            </a:lvl4pPr>
            <a:lvl5pPr marL="1907933" indent="-336145">
              <a:spcBef>
                <a:spcPts val="1176"/>
              </a:spcBef>
              <a:buFont typeface="+mj-lt"/>
              <a:buAutoNum type="alphaLcParenR"/>
              <a:defRPr/>
            </a:lvl5pPr>
          </a:lstStyle>
          <a:p>
            <a:pPr lvl="0"/>
            <a:r>
              <a:rPr lang="en-US"/>
              <a:t>Lorem ipsum dolor sit amet, consectetur adipiscing </a:t>
            </a:r>
            <a:br>
              <a:rPr lang="en-US"/>
            </a:br>
            <a:r>
              <a:rPr lang="en-US"/>
              <a:t>elit. Nunc et sagittis ligula</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20820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441960"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438912" y="1584960"/>
            <a:ext cx="10823872" cy="4293024"/>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97741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12183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grpSp>
    </p:spTree>
    <p:extLst>
      <p:ext uri="{BB962C8B-B14F-4D97-AF65-F5344CB8AC3E}">
        <p14:creationId xmlns:p14="http://schemas.microsoft.com/office/powerpoint/2010/main" val="1232080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atin typeface="MetricHPE" panose="020B0503030202060203" pitchFamily="34" charset="0"/>
              </a:defRPr>
            </a:lvl1pPr>
          </a:lstStyle>
          <a:p>
            <a:r>
              <a:rPr lang="en-US"/>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dirty="0"/>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gr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8745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42536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36018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91214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223243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19823718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BC7BE07D-E945-4DDF-8452-20009392BF2F}"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2069305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
        <p:nvSpPr>
          <p:cNvPr id="3" name="Date Placeholder 2"/>
          <p:cNvSpPr>
            <a:spLocks noGrp="1"/>
          </p:cNvSpPr>
          <p:nvPr>
            <p:ph type="dt" sz="half" idx="10"/>
          </p:nvPr>
        </p:nvSpPr>
        <p:spPr/>
        <p:txBody>
          <a:bodyPr/>
          <a:lstStyle/>
          <a:p>
            <a:fld id="{EFA54ACD-BEB7-4258-A5F3-653792456C00}"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553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2399C1EB-F401-4F7B-BD9C-AAA165C9F3D7}"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1847832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54303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atin typeface="MetricHPE" panose="020B0503030202060203" pitchFamily="34" charset="0"/>
              </a:defRPr>
            </a:lvl1pPr>
          </a:lstStyle>
          <a:p>
            <a:r>
              <a:rPr lang="en-US"/>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grpSp>
    </p:spTree>
    <p:extLst>
      <p:ext uri="{BB962C8B-B14F-4D97-AF65-F5344CB8AC3E}">
        <p14:creationId xmlns:p14="http://schemas.microsoft.com/office/powerpoint/2010/main" val="3722958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08671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37292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61676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22132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solidFill>
                  <a:prstClr val="black"/>
                </a:solidFill>
              </a:rPr>
              <a:pPr/>
              <a:t>November 14, 2018</a:t>
            </a:fld>
            <a:endParaRPr>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52214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5999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55457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26530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2894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89215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atin typeface="MetricHPE" panose="020B0503030202060203" pitchFamily="34" charset="0"/>
              </a:defRPr>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gr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C07C5E14-300D-4720-B5FE-54C7D96D4160}" type="datetime4">
              <a:rPr lang="en-US" smtClean="0"/>
              <a:pPr/>
              <a:t>November 14, 2018</a:t>
            </a:fld>
            <a:endParaRPr lang="en-US" dirty="0"/>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5" name="Slide Number Placeholder 4"/>
          <p:cNvSpPr>
            <a:spLocks noGrp="1"/>
          </p:cNvSpPr>
          <p:nvPr>
            <p:ph type="sldNum" sz="quarter" idx="12"/>
          </p:nvPr>
        </p:nvSpPr>
        <p:spPr/>
        <p:txBody>
          <a:bodyPr/>
          <a:lstStyle>
            <a:lvl1pPr>
              <a:defRPr>
                <a:solidFill>
                  <a:schemeClr val="tx1"/>
                </a:solidFill>
                <a:latin typeface="MetricHPE" panose="020B0503030202060203" pitchFamily="34" charset="0"/>
              </a:defRPr>
            </a:lvl1pPr>
          </a:lstStyle>
          <a:p>
            <a:fld id="{B016F8AB-BCEA-4347-8BA6-BE776009BC89}" type="slidenum">
              <a:rPr lang="en-US" smtClean="0"/>
              <a:pPr/>
              <a:t>‹#›</a:t>
            </a:fld>
            <a:endParaRPr lang="en-US"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latin typeface="MetricHPE" panose="020B0503030202060203" pitchFamily="34" charset="0"/>
            </a:endParaRPr>
          </a:p>
        </p:txBody>
      </p:sp>
    </p:spTree>
    <p:extLst>
      <p:ext uri="{BB962C8B-B14F-4D97-AF65-F5344CB8AC3E}">
        <p14:creationId xmlns:p14="http://schemas.microsoft.com/office/powerpoint/2010/main" val="2258092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69690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6"/>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19316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210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88078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03916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40760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799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
        <p:nvSpPr>
          <p:cNvPr id="9" name="Date Placeholder 8"/>
          <p:cNvSpPr>
            <a:spLocks noGrp="1"/>
          </p:cNvSpPr>
          <p:nvPr>
            <p:ph type="dt" sz="half" idx="15"/>
          </p:nvPr>
        </p:nvSpPr>
        <p:spPr/>
        <p:txBody>
          <a:bodyPr/>
          <a:lstStyle/>
          <a:p>
            <a:fld id="{FB395617-A7D9-4AE8-82B6-3D0A191CDCBE}" type="datetime4">
              <a:rPr lang="en-US" smtClean="0">
                <a:solidFill>
                  <a:prstClr val="black"/>
                </a:solidFill>
              </a:rPr>
              <a:pPr/>
              <a:t>November 14, 2018</a:t>
            </a:fld>
            <a:endParaRPr>
              <a:solidFill>
                <a:prstClr val="black"/>
              </a:solidFill>
            </a:endParaRPr>
          </a:p>
        </p:txBody>
      </p:sp>
      <p:sp>
        <p:nvSpPr>
          <p:cNvPr id="12" name="Footer Placeholder 11"/>
          <p:cNvSpPr>
            <a:spLocks noGrp="1"/>
          </p:cNvSpPr>
          <p:nvPr>
            <p:ph type="ftr" sz="quarter" idx="16"/>
          </p:nvPr>
        </p:nvSpPr>
        <p:spPr/>
        <p:txBody>
          <a:bodyPr/>
          <a:lstStyle/>
          <a:p>
            <a:r>
              <a:rPr lang="en-US">
                <a:solidFill>
                  <a:prstClr val="black"/>
                </a:solidFill>
              </a:rPr>
              <a:t>Private | Confidential | Internal Use Only </a:t>
            </a:r>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69976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412282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0529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atin typeface="MetricHPE" panose="020B0503030202060203" pitchFamily="34" charset="0"/>
              </a:defRPr>
            </a:lvl1pPr>
          </a:lstStyle>
          <a:p>
            <a:r>
              <a:rPr lang="en-US"/>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dirty="0"/>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grpSp>
    </p:spTree>
    <p:extLst>
      <p:ext uri="{BB962C8B-B14F-4D97-AF65-F5344CB8AC3E}">
        <p14:creationId xmlns:p14="http://schemas.microsoft.com/office/powerpoint/2010/main" val="4176868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Content Placeholder 2"/>
          <p:cNvSpPr>
            <a:spLocks noGrp="1"/>
          </p:cNvSpPr>
          <p:nvPr>
            <p:ph idx="1"/>
          </p:nvPr>
        </p:nvSpPr>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Date Placeholder 1"/>
          <p:cNvSpPr>
            <a:spLocks noGrp="1"/>
          </p:cNvSpPr>
          <p:nvPr>
            <p:ph type="dt" sz="half" idx="10"/>
          </p:nvPr>
        </p:nvSpPr>
        <p:spPr/>
        <p:txBody>
          <a:bodyPr/>
          <a:lstStyle>
            <a:lvl1pPr>
              <a:defRPr>
                <a:latin typeface="MetricHPE" panose="020B0503030202060203" pitchFamily="34" charset="0"/>
              </a:defRPr>
            </a:lvl1pPr>
          </a:lstStyle>
          <a:p>
            <a:fld id="{ECF1CC87-9C4B-4D13-B529-5EAF641302E2}" type="datetime4">
              <a:rPr lang="en-US" smtClean="0"/>
              <a:pPr/>
              <a:t>November 14, 2018</a:t>
            </a:fld>
            <a:endParaRPr lang="en-US" dirty="0"/>
          </a:p>
        </p:txBody>
      </p:sp>
      <p:sp>
        <p:nvSpPr>
          <p:cNvPr id="8" name="Footer Placeholder 7"/>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9" name="Slide Number Placeholder 8"/>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17053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61075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2350" y="5293239"/>
            <a:ext cx="11387302" cy="453825"/>
          </a:xfrm>
          <a:prstGeom prst="rect">
            <a:avLst/>
          </a:prstGeom>
        </p:spPr>
        <p:txBody>
          <a:bodyPr tIns="0" bIns="0" anchor="ctr" anchorCtr="1"/>
          <a:lstStyle>
            <a:lvl1pPr algn="ctr">
              <a:defRPr sz="2600" b="0" i="0" kern="1200" spc="40" baseline="0">
                <a:solidFill>
                  <a:schemeClr val="bg1"/>
                </a:solidFill>
                <a:latin typeface="+mj-lt"/>
              </a:defRPr>
            </a:lvl1pPr>
          </a:lstStyle>
          <a:p>
            <a:r>
              <a:rPr lang="en-US" dirty="0"/>
              <a:t>Click to Add Presentation Title</a:t>
            </a:r>
          </a:p>
        </p:txBody>
      </p:sp>
      <p:sp>
        <p:nvSpPr>
          <p:cNvPr id="3" name="Text Placeholder 11"/>
          <p:cNvSpPr>
            <a:spLocks noGrp="1"/>
          </p:cNvSpPr>
          <p:nvPr>
            <p:ph type="body" sz="quarter" idx="13" hasCustomPrompt="1"/>
          </p:nvPr>
        </p:nvSpPr>
        <p:spPr>
          <a:xfrm>
            <a:off x="2207160" y="5797556"/>
            <a:ext cx="7777681" cy="312274"/>
          </a:xfrm>
          <a:prstGeom prst="rect">
            <a:avLst/>
          </a:prstGeom>
        </p:spPr>
        <p:txBody>
          <a:bodyPr lIns="0" tIns="0" rIns="0" bIns="0" anchor="ctr" anchorCtr="1"/>
          <a:lstStyle>
            <a:lvl1pPr marL="0" indent="0" algn="ctr">
              <a:buNone/>
              <a:defRPr sz="1800" i="0" spc="40" baseline="0">
                <a:solidFill>
                  <a:schemeClr val="bg1"/>
                </a:solidFill>
                <a:latin typeface="+mj-lt"/>
              </a:defRPr>
            </a:lvl1pPr>
          </a:lstStyle>
          <a:p>
            <a:pPr lvl="0"/>
            <a:r>
              <a:rPr lang="en-US" dirty="0"/>
              <a:t>Presenter Name</a:t>
            </a:r>
          </a:p>
        </p:txBody>
      </p:sp>
      <p:sp>
        <p:nvSpPr>
          <p:cNvPr id="4" name="Text Placeholder 11"/>
          <p:cNvSpPr>
            <a:spLocks noGrp="1"/>
          </p:cNvSpPr>
          <p:nvPr>
            <p:ph type="body" sz="quarter" idx="14" hasCustomPrompt="1"/>
          </p:nvPr>
        </p:nvSpPr>
        <p:spPr>
          <a:xfrm>
            <a:off x="2207160" y="6124186"/>
            <a:ext cx="7777681" cy="234615"/>
          </a:xfrm>
          <a:prstGeom prst="rect">
            <a:avLst/>
          </a:prstGeom>
        </p:spPr>
        <p:txBody>
          <a:bodyPr lIns="0" tIns="0" rIns="0" bIns="0" anchor="ctr" anchorCtr="1"/>
          <a:lstStyle>
            <a:lvl1pPr marL="0" indent="0" algn="ctr">
              <a:spcBef>
                <a:spcPts val="0"/>
              </a:spcBef>
              <a:buNone/>
              <a:defRPr sz="1200" i="0" spc="40" baseline="0">
                <a:solidFill>
                  <a:schemeClr val="bg1"/>
                </a:solidFill>
                <a:latin typeface="+mj-lt"/>
              </a:defRPr>
            </a:lvl1pPr>
          </a:lstStyle>
          <a:p>
            <a:pPr lvl="0"/>
            <a:r>
              <a:rPr lang="en-US" dirty="0"/>
              <a:t>Presenter Title</a:t>
            </a:r>
          </a:p>
        </p:txBody>
      </p:sp>
      <p:sp>
        <p:nvSpPr>
          <p:cNvPr id="5" name="Text Placeholder 11"/>
          <p:cNvSpPr>
            <a:spLocks noGrp="1"/>
          </p:cNvSpPr>
          <p:nvPr>
            <p:ph type="body" sz="quarter" idx="15" hasCustomPrompt="1"/>
          </p:nvPr>
        </p:nvSpPr>
        <p:spPr>
          <a:xfrm>
            <a:off x="8506273" y="6609441"/>
            <a:ext cx="3407489" cy="195045"/>
          </a:xfrm>
          <a:prstGeom prst="rect">
            <a:avLst/>
          </a:prstGeom>
        </p:spPr>
        <p:txBody>
          <a:bodyPr>
            <a:normAutofit/>
          </a:bodyPr>
          <a:lstStyle>
            <a:lvl1pPr marL="0" indent="0" algn="r">
              <a:buNone/>
              <a:defRPr sz="1000" i="0">
                <a:solidFill>
                  <a:srgbClr val="FFFFFF"/>
                </a:solidFill>
              </a:defRPr>
            </a:lvl1pPr>
          </a:lstStyle>
          <a:p>
            <a:pPr lvl="0"/>
            <a:r>
              <a:rPr lang="en-US" dirty="0"/>
              <a:t>Date</a:t>
            </a:r>
          </a:p>
        </p:txBody>
      </p:sp>
      <p:sp>
        <p:nvSpPr>
          <p:cNvPr id="7" name="TextBox 6"/>
          <p:cNvSpPr txBox="1"/>
          <p:nvPr userDrawn="1"/>
        </p:nvSpPr>
        <p:spPr>
          <a:xfrm>
            <a:off x="5114780" y="6614964"/>
            <a:ext cx="1962442" cy="184666"/>
          </a:xfrm>
          <a:prstGeom prst="rect">
            <a:avLst/>
          </a:prstGeom>
          <a:noFill/>
        </p:spPr>
        <p:txBody>
          <a:bodyPr wrap="none" rtlCol="0">
            <a:spAutoFit/>
          </a:bodyPr>
          <a:lstStyle/>
          <a:p>
            <a:pPr algn="ctr"/>
            <a:r>
              <a:rPr lang="en-US" sz="600" dirty="0">
                <a:solidFill>
                  <a:schemeClr val="bg1"/>
                </a:solidFill>
              </a:rPr>
              <a:t>(c) 2017, </a:t>
            </a:r>
            <a:r>
              <a:rPr lang="en-US" sz="600" dirty="0" err="1">
                <a:solidFill>
                  <a:schemeClr val="bg1"/>
                </a:solidFill>
              </a:rPr>
              <a:t>SimpliVity</a:t>
            </a:r>
            <a:r>
              <a:rPr lang="en-US" sz="600" dirty="0">
                <a:solidFill>
                  <a:schemeClr val="bg1"/>
                </a:solidFill>
              </a:rPr>
              <a:t> Corporation. All rights reserved.</a:t>
            </a:r>
          </a:p>
        </p:txBody>
      </p:sp>
      <p:sp>
        <p:nvSpPr>
          <p:cNvPr id="11" name="Rectangle 6"/>
          <p:cNvSpPr txBox="1">
            <a:spLocks noChangeArrowheads="1"/>
          </p:cNvSpPr>
          <p:nvPr userDrawn="1"/>
        </p:nvSpPr>
        <p:spPr bwMode="auto">
          <a:xfrm>
            <a:off x="318197" y="6614949"/>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94755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 1 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329428" y="859536"/>
            <a:ext cx="11458347"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a:latin typeface="+mn-lt"/>
              </a:defRPr>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a:latin typeface="+mn-lt"/>
              </a:defRPr>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a:latin typeface="+mn-lt"/>
              </a:defRPr>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a:latin typeface="+mn-lt"/>
              </a:defRPr>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a:latin typeface="+mn-lt"/>
              </a:defRPr>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sz="1300" baseline="0">
                <a:latin typeface="+mn-lt"/>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sz="1300" baseline="0">
                <a:latin typeface="+mn-lt"/>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mn-lt"/>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mn-lt"/>
                <a:ea typeface="+mn-ea"/>
                <a:cs typeface="+mn-cs"/>
              </a:rPr>
              <a:t>Seventh level</a:t>
            </a:r>
          </a:p>
        </p:txBody>
      </p:sp>
      <p:sp>
        <p:nvSpPr>
          <p:cNvPr id="5"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146011969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dirty="0"/>
              <a:t>Click to edit Master title style</a:t>
            </a:r>
          </a:p>
        </p:txBody>
      </p:sp>
    </p:spTree>
    <p:extLst>
      <p:ext uri="{BB962C8B-B14F-4D97-AF65-F5344CB8AC3E}">
        <p14:creationId xmlns:p14="http://schemas.microsoft.com/office/powerpoint/2010/main" val="8094894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dirty="0"/>
              <a:t>Click to edit Master title style</a:t>
            </a:r>
          </a:p>
        </p:txBody>
      </p:sp>
      <p:sp>
        <p:nvSpPr>
          <p:cNvPr id="3" name="Text Placeholder 5"/>
          <p:cNvSpPr>
            <a:spLocks noGrp="1"/>
          </p:cNvSpPr>
          <p:nvPr>
            <p:ph type="body" sz="quarter" idx="12" hasCustomPrompt="1"/>
          </p:nvPr>
        </p:nvSpPr>
        <p:spPr>
          <a:xfrm>
            <a:off x="330000" y="673377"/>
            <a:ext cx="11458347" cy="325688"/>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10656084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 1 Content with Bulletpoints">
    <p:spTree>
      <p:nvGrpSpPr>
        <p:cNvPr id="1" name=""/>
        <p:cNvGrpSpPr/>
        <p:nvPr/>
      </p:nvGrpSpPr>
      <p:grpSpPr>
        <a:xfrm>
          <a:off x="0" y="0"/>
          <a:ext cx="0" cy="0"/>
          <a:chOff x="0" y="0"/>
          <a:chExt cx="0" cy="0"/>
        </a:xfrm>
      </p:grpSpPr>
      <p:sp>
        <p:nvSpPr>
          <p:cNvPr id="9" name="Content Placeholder 3"/>
          <p:cNvSpPr>
            <a:spLocks noGrp="1"/>
          </p:cNvSpPr>
          <p:nvPr>
            <p:ph sz="quarter" idx="14"/>
          </p:nvPr>
        </p:nvSpPr>
        <p:spPr>
          <a:xfrm>
            <a:off x="329428" y="859536"/>
            <a:ext cx="11458347"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sz="130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sz="130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4"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21330877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 Subtitle + 1 Content">
    <p:spTree>
      <p:nvGrpSpPr>
        <p:cNvPr id="1" name=""/>
        <p:cNvGrpSpPr/>
        <p:nvPr/>
      </p:nvGrpSpPr>
      <p:grpSpPr>
        <a:xfrm>
          <a:off x="0" y="0"/>
          <a:ext cx="0" cy="0"/>
          <a:chOff x="0" y="0"/>
          <a:chExt cx="0" cy="0"/>
        </a:xfrm>
      </p:grpSpPr>
      <p:sp>
        <p:nvSpPr>
          <p:cNvPr id="14" name="Content Placeholder 3"/>
          <p:cNvSpPr>
            <a:spLocks noGrp="1"/>
          </p:cNvSpPr>
          <p:nvPr>
            <p:ph sz="quarter" idx="15"/>
          </p:nvPr>
        </p:nvSpPr>
        <p:spPr>
          <a:xfrm>
            <a:off x="329428" y="1228726"/>
            <a:ext cx="11458347" cy="4797425"/>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5"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
        <p:nvSpPr>
          <p:cNvPr id="6" name="Text Placeholder 5"/>
          <p:cNvSpPr>
            <a:spLocks noGrp="1"/>
          </p:cNvSpPr>
          <p:nvPr>
            <p:ph type="body" sz="quarter" idx="12" hasCustomPrompt="1"/>
          </p:nvPr>
        </p:nvSpPr>
        <p:spPr>
          <a:xfrm>
            <a:off x="330000" y="673377"/>
            <a:ext cx="11458347" cy="325688"/>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3320131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 1 Content in two Columns">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329428" y="859536"/>
            <a:ext cx="11458347"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5"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9038069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 Two Content">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29428" y="859536"/>
            <a:ext cx="5684613"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smtClean="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9" name="Content Placeholder 3"/>
          <p:cNvSpPr>
            <a:spLocks noGrp="1"/>
          </p:cNvSpPr>
          <p:nvPr>
            <p:ph sz="quarter" idx="14"/>
          </p:nvPr>
        </p:nvSpPr>
        <p:spPr>
          <a:xfrm>
            <a:off x="6103734" y="859536"/>
            <a:ext cx="5684613"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5"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9988600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 Subtitle + 2 Content">
    <p:spTree>
      <p:nvGrpSpPr>
        <p:cNvPr id="1" name=""/>
        <p:cNvGrpSpPr/>
        <p:nvPr/>
      </p:nvGrpSpPr>
      <p:grpSpPr>
        <a:xfrm>
          <a:off x="0" y="0"/>
          <a:ext cx="0" cy="0"/>
          <a:chOff x="0" y="0"/>
          <a:chExt cx="0" cy="0"/>
        </a:xfrm>
      </p:grpSpPr>
      <p:sp>
        <p:nvSpPr>
          <p:cNvPr id="9" name="Content Placeholder 3"/>
          <p:cNvSpPr>
            <a:spLocks noGrp="1"/>
          </p:cNvSpPr>
          <p:nvPr>
            <p:ph sz="quarter" idx="14"/>
          </p:nvPr>
        </p:nvSpPr>
        <p:spPr>
          <a:xfrm>
            <a:off x="329428" y="1229396"/>
            <a:ext cx="5684613" cy="4796755"/>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10" name="Content Placeholder 3"/>
          <p:cNvSpPr>
            <a:spLocks noGrp="1"/>
          </p:cNvSpPr>
          <p:nvPr>
            <p:ph sz="quarter" idx="15"/>
          </p:nvPr>
        </p:nvSpPr>
        <p:spPr>
          <a:xfrm>
            <a:off x="6087974" y="1229396"/>
            <a:ext cx="5684613" cy="4796755"/>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6"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
        <p:nvSpPr>
          <p:cNvPr id="7" name="Text Placeholder 5"/>
          <p:cNvSpPr>
            <a:spLocks noGrp="1"/>
          </p:cNvSpPr>
          <p:nvPr>
            <p:ph type="body" sz="quarter" idx="12" hasCustomPrompt="1"/>
          </p:nvPr>
        </p:nvSpPr>
        <p:spPr>
          <a:xfrm>
            <a:off x="330000" y="673377"/>
            <a:ext cx="11458347" cy="325688"/>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1121110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26B45FFC-9EEF-4E69-85F5-C8F54747804D}" type="datetime4">
              <a:rPr lang="en-US" smtClean="0"/>
              <a:pPr/>
              <a:t>November 14, 2018</a:t>
            </a:fld>
            <a:endParaRPr lang="en-US" dirty="0"/>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5" name="Slide Number Placeholder 4"/>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203665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 2 Content w/ Headers">
    <p:spTree>
      <p:nvGrpSpPr>
        <p:cNvPr id="1" name=""/>
        <p:cNvGrpSpPr/>
        <p:nvPr/>
      </p:nvGrpSpPr>
      <p:grpSpPr>
        <a:xfrm>
          <a:off x="0" y="0"/>
          <a:ext cx="0" cy="0"/>
          <a:chOff x="0" y="0"/>
          <a:chExt cx="0" cy="0"/>
        </a:xfrm>
      </p:grpSpPr>
      <p:sp>
        <p:nvSpPr>
          <p:cNvPr id="12" name="Text Placeholder 4"/>
          <p:cNvSpPr>
            <a:spLocks noGrp="1"/>
          </p:cNvSpPr>
          <p:nvPr>
            <p:ph type="body" sz="quarter" idx="16" hasCustomPrompt="1"/>
          </p:nvPr>
        </p:nvSpPr>
        <p:spPr>
          <a:xfrm>
            <a:off x="330001" y="901227"/>
            <a:ext cx="5591673" cy="503294"/>
          </a:xfrm>
          <a:prstGeom prst="rect">
            <a:avLst/>
          </a:prstGeom>
          <a:solidFill>
            <a:schemeClr val="tx2"/>
          </a:solidFill>
        </p:spPr>
        <p:txBody>
          <a:bodyPr anchor="ctr"/>
          <a:lstStyle>
            <a:lvl1pPr marL="0" indent="0" algn="ctr">
              <a:buNone/>
              <a:defRPr lang="en-US" sz="2000" b="0"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a:t>Click to Add Header</a:t>
            </a:r>
          </a:p>
        </p:txBody>
      </p:sp>
      <p:sp>
        <p:nvSpPr>
          <p:cNvPr id="14" name="Text Placeholder 4"/>
          <p:cNvSpPr>
            <a:spLocks noGrp="1"/>
          </p:cNvSpPr>
          <p:nvPr>
            <p:ph type="body" sz="quarter" idx="17" hasCustomPrompt="1"/>
          </p:nvPr>
        </p:nvSpPr>
        <p:spPr>
          <a:xfrm>
            <a:off x="6196674" y="901227"/>
            <a:ext cx="5591673" cy="503294"/>
          </a:xfrm>
          <a:prstGeom prst="rect">
            <a:avLst/>
          </a:prstGeom>
          <a:solidFill>
            <a:schemeClr val="tx2"/>
          </a:solidFill>
        </p:spPr>
        <p:txBody>
          <a:bodyPr anchor="ctr"/>
          <a:lstStyle>
            <a:lvl1pPr marL="0" indent="0" algn="ctr">
              <a:buNone/>
              <a:defRPr lang="en-US" sz="2000" b="0"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a:t>Click to Add Header</a:t>
            </a:r>
          </a:p>
        </p:txBody>
      </p:sp>
      <p:sp>
        <p:nvSpPr>
          <p:cNvPr id="9" name="Content Placeholder 3"/>
          <p:cNvSpPr>
            <a:spLocks noGrp="1"/>
          </p:cNvSpPr>
          <p:nvPr>
            <p:ph sz="quarter" idx="14"/>
          </p:nvPr>
        </p:nvSpPr>
        <p:spPr>
          <a:xfrm>
            <a:off x="330001" y="1510826"/>
            <a:ext cx="5592246" cy="451532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10" name="Content Placeholder 3"/>
          <p:cNvSpPr>
            <a:spLocks noGrp="1"/>
          </p:cNvSpPr>
          <p:nvPr>
            <p:ph sz="quarter" idx="18"/>
          </p:nvPr>
        </p:nvSpPr>
        <p:spPr>
          <a:xfrm>
            <a:off x="6196674" y="1510826"/>
            <a:ext cx="5591673" cy="451532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7"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39823673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 Subtitle + 2 Content w/ Headers">
    <p:spTree>
      <p:nvGrpSpPr>
        <p:cNvPr id="1" name=""/>
        <p:cNvGrpSpPr/>
        <p:nvPr/>
      </p:nvGrpSpPr>
      <p:grpSpPr>
        <a:xfrm>
          <a:off x="0" y="0"/>
          <a:ext cx="0" cy="0"/>
          <a:chOff x="0" y="0"/>
          <a:chExt cx="0" cy="0"/>
        </a:xfrm>
      </p:grpSpPr>
      <p:sp>
        <p:nvSpPr>
          <p:cNvPr id="12" name="Content Placeholder 3"/>
          <p:cNvSpPr>
            <a:spLocks noGrp="1"/>
          </p:cNvSpPr>
          <p:nvPr>
            <p:ph sz="quarter" idx="14"/>
          </p:nvPr>
        </p:nvSpPr>
        <p:spPr>
          <a:xfrm>
            <a:off x="329428" y="1928047"/>
            <a:ext cx="5592246" cy="4098103"/>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14" name="Content Placeholder 3"/>
          <p:cNvSpPr>
            <a:spLocks noGrp="1"/>
          </p:cNvSpPr>
          <p:nvPr>
            <p:ph sz="quarter" idx="18"/>
          </p:nvPr>
        </p:nvSpPr>
        <p:spPr>
          <a:xfrm>
            <a:off x="6196674" y="1928047"/>
            <a:ext cx="5591673" cy="4098103"/>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17" name="Text Placeholder 4"/>
          <p:cNvSpPr>
            <a:spLocks noGrp="1"/>
          </p:cNvSpPr>
          <p:nvPr>
            <p:ph type="body" sz="quarter" idx="16" hasCustomPrompt="1"/>
          </p:nvPr>
        </p:nvSpPr>
        <p:spPr>
          <a:xfrm>
            <a:off x="330001" y="1318448"/>
            <a:ext cx="5591673" cy="503294"/>
          </a:xfrm>
          <a:prstGeom prst="rect">
            <a:avLst/>
          </a:prstGeom>
          <a:solidFill>
            <a:schemeClr val="tx2"/>
          </a:solidFill>
        </p:spPr>
        <p:txBody>
          <a:bodyPr anchor="ctr"/>
          <a:lstStyle>
            <a:lvl1pPr marL="0" indent="0" algn="ctr">
              <a:buNone/>
              <a:defRPr lang="en-US" sz="2000" b="0"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a:t>Click to Add Header</a:t>
            </a:r>
          </a:p>
        </p:txBody>
      </p:sp>
      <p:sp>
        <p:nvSpPr>
          <p:cNvPr id="20" name="Text Placeholder 4"/>
          <p:cNvSpPr>
            <a:spLocks noGrp="1"/>
          </p:cNvSpPr>
          <p:nvPr>
            <p:ph type="body" sz="quarter" idx="17" hasCustomPrompt="1"/>
          </p:nvPr>
        </p:nvSpPr>
        <p:spPr>
          <a:xfrm>
            <a:off x="6196674" y="1318448"/>
            <a:ext cx="5591673" cy="503294"/>
          </a:xfrm>
          <a:prstGeom prst="rect">
            <a:avLst/>
          </a:prstGeom>
          <a:solidFill>
            <a:schemeClr val="tx2"/>
          </a:solidFill>
        </p:spPr>
        <p:txBody>
          <a:bodyPr anchor="ctr"/>
          <a:lstStyle>
            <a:lvl1pPr marL="0" indent="0" algn="ctr">
              <a:buNone/>
              <a:defRPr lang="en-US" sz="2000" b="0"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a:t>Click to Add Header</a:t>
            </a:r>
          </a:p>
        </p:txBody>
      </p:sp>
      <p:sp>
        <p:nvSpPr>
          <p:cNvPr id="8"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
        <p:nvSpPr>
          <p:cNvPr id="9" name="Text Placeholder 5"/>
          <p:cNvSpPr>
            <a:spLocks noGrp="1"/>
          </p:cNvSpPr>
          <p:nvPr>
            <p:ph type="body" sz="quarter" idx="12" hasCustomPrompt="1"/>
          </p:nvPr>
        </p:nvSpPr>
        <p:spPr>
          <a:xfrm>
            <a:off x="330000" y="673377"/>
            <a:ext cx="11458347" cy="325688"/>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21331141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 1 Content + Image">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5505419" y="866481"/>
            <a:ext cx="6279174" cy="5159664"/>
          </a:xfrm>
          <a:prstGeom prst="rect">
            <a:avLst/>
          </a:prstGeom>
        </p:spPr>
        <p:txBody>
          <a:bodyPr vert="horz" anchor="ctr"/>
          <a:lstStyle>
            <a:lvl1pPr marL="0" indent="0" algn="ctr">
              <a:buNone/>
              <a:defRPr baseline="0"/>
            </a:lvl1pPr>
          </a:lstStyle>
          <a:p>
            <a:r>
              <a:rPr lang="en-US" dirty="0"/>
              <a:t>Image Placeholder</a:t>
            </a:r>
          </a:p>
        </p:txBody>
      </p:sp>
      <p:sp>
        <p:nvSpPr>
          <p:cNvPr id="9" name="Content Placeholder 3"/>
          <p:cNvSpPr>
            <a:spLocks noGrp="1"/>
          </p:cNvSpPr>
          <p:nvPr>
            <p:ph sz="quarter" idx="14"/>
          </p:nvPr>
        </p:nvSpPr>
        <p:spPr>
          <a:xfrm>
            <a:off x="329429" y="863600"/>
            <a:ext cx="5040260" cy="5162549"/>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5"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22437154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 Subtitle + 1 Content + Image">
    <p:spTree>
      <p:nvGrpSpPr>
        <p:cNvPr id="1" name=""/>
        <p:cNvGrpSpPr/>
        <p:nvPr/>
      </p:nvGrpSpPr>
      <p:grpSpPr>
        <a:xfrm>
          <a:off x="0" y="0"/>
          <a:ext cx="0" cy="0"/>
          <a:chOff x="0" y="0"/>
          <a:chExt cx="0" cy="0"/>
        </a:xfrm>
      </p:grpSpPr>
      <p:sp>
        <p:nvSpPr>
          <p:cNvPr id="14" name="Content Placeholder 3"/>
          <p:cNvSpPr>
            <a:spLocks noGrp="1"/>
          </p:cNvSpPr>
          <p:nvPr>
            <p:ph sz="quarter" idx="17"/>
          </p:nvPr>
        </p:nvSpPr>
        <p:spPr>
          <a:xfrm>
            <a:off x="329429" y="1288444"/>
            <a:ext cx="5040260" cy="4737706"/>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lang="en-US" dirty="0" smtClean="0"/>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lang="en-US" dirty="0" smtClean="0"/>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lang="en-US" dirty="0" smtClean="0"/>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lang="en-US" dirty="0" smtClean="0"/>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lang="en-US" dirty="0" smtClean="0"/>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lang="en-US" sz="1300" baseline="0" dirty="0" smtClean="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lang="en-US" dirty="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Arial"/>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Seventh level</a:t>
            </a:r>
          </a:p>
        </p:txBody>
      </p:sp>
      <p:sp>
        <p:nvSpPr>
          <p:cNvPr id="13" name="Picture Placeholder 2"/>
          <p:cNvSpPr>
            <a:spLocks noGrp="1"/>
          </p:cNvSpPr>
          <p:nvPr>
            <p:ph type="pic" sz="quarter" idx="14" hasCustomPrompt="1"/>
          </p:nvPr>
        </p:nvSpPr>
        <p:spPr>
          <a:xfrm>
            <a:off x="5505419" y="1288444"/>
            <a:ext cx="6279174" cy="4737706"/>
          </a:xfrm>
          <a:prstGeom prst="rect">
            <a:avLst/>
          </a:prstGeom>
        </p:spPr>
        <p:txBody>
          <a:bodyPr vert="horz" anchor="ctr"/>
          <a:lstStyle>
            <a:lvl1pPr marL="0" indent="0" algn="ctr">
              <a:buNone/>
              <a:defRPr baseline="0"/>
            </a:lvl1pPr>
          </a:lstStyle>
          <a:p>
            <a:r>
              <a:rPr lang="en-US" dirty="0"/>
              <a:t>Image Placeholder</a:t>
            </a:r>
          </a:p>
        </p:txBody>
      </p:sp>
      <p:sp>
        <p:nvSpPr>
          <p:cNvPr id="6"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
        <p:nvSpPr>
          <p:cNvPr id="7" name="Text Placeholder 5"/>
          <p:cNvSpPr>
            <a:spLocks noGrp="1"/>
          </p:cNvSpPr>
          <p:nvPr>
            <p:ph type="body" sz="quarter" idx="12" hasCustomPrompt="1"/>
          </p:nvPr>
        </p:nvSpPr>
        <p:spPr>
          <a:xfrm>
            <a:off x="330000" y="673377"/>
            <a:ext cx="11458347" cy="325688"/>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19055865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 1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7" name="Picture Placeholder 2"/>
          <p:cNvSpPr>
            <a:spLocks noGrp="1"/>
          </p:cNvSpPr>
          <p:nvPr>
            <p:ph type="pic" sz="quarter" idx="13" hasCustomPrompt="1"/>
          </p:nvPr>
        </p:nvSpPr>
        <p:spPr>
          <a:xfrm>
            <a:off x="330001" y="866481"/>
            <a:ext cx="11454593" cy="5159669"/>
          </a:xfrm>
          <a:prstGeom prst="rect">
            <a:avLst/>
          </a:prstGeom>
        </p:spPr>
        <p:txBody>
          <a:bodyPr vert="horz" anchor="ctr"/>
          <a:lstStyle>
            <a:lvl1pPr marL="0" indent="0" algn="ctr">
              <a:buNone/>
              <a:defRPr baseline="0"/>
            </a:lvl1pPr>
          </a:lstStyle>
          <a:p>
            <a:r>
              <a:rPr lang="en-US" dirty="0"/>
              <a:t>Image Placeholder</a:t>
            </a:r>
          </a:p>
        </p:txBody>
      </p:sp>
    </p:spTree>
    <p:extLst>
      <p:ext uri="{BB962C8B-B14F-4D97-AF65-F5344CB8AC3E}">
        <p14:creationId xmlns:p14="http://schemas.microsoft.com/office/powerpoint/2010/main" val="26667899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 Subtitle + 1 Imag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338041" y="1267510"/>
            <a:ext cx="11450306" cy="4758640"/>
          </a:xfrm>
          <a:prstGeom prst="rect">
            <a:avLst/>
          </a:prstGeom>
        </p:spPr>
        <p:txBody>
          <a:bodyPr vert="horz" anchor="ctr"/>
          <a:lstStyle>
            <a:lvl1pPr marL="0" indent="0" algn="ctr">
              <a:buNone/>
              <a:defRPr baseline="0"/>
            </a:lvl1pPr>
          </a:lstStyle>
          <a:p>
            <a:r>
              <a:rPr lang="en-US" dirty="0"/>
              <a:t>Image Placeholder</a:t>
            </a:r>
          </a:p>
        </p:txBody>
      </p:sp>
      <p:sp>
        <p:nvSpPr>
          <p:cNvPr id="5" name="Text Placeholder 5"/>
          <p:cNvSpPr>
            <a:spLocks noGrp="1"/>
          </p:cNvSpPr>
          <p:nvPr>
            <p:ph type="body" sz="quarter" idx="12" hasCustomPrompt="1"/>
          </p:nvPr>
        </p:nvSpPr>
        <p:spPr>
          <a:xfrm>
            <a:off x="330000" y="673377"/>
            <a:ext cx="11458347" cy="325688"/>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
        <p:nvSpPr>
          <p:cNvPr id="6"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28674663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No Title for Full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2411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No Title for Full Image (white logo/footer)">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1"/>
            <a:ext cx="1219200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p:cNvSpPr txBox="1"/>
          <p:nvPr userDrawn="1"/>
        </p:nvSpPr>
        <p:spPr>
          <a:xfrm>
            <a:off x="5114780" y="6538085"/>
            <a:ext cx="1962442" cy="184666"/>
          </a:xfrm>
          <a:prstGeom prst="rect">
            <a:avLst/>
          </a:prstGeom>
          <a:noFill/>
        </p:spPr>
        <p:txBody>
          <a:bodyPr wrap="none" rtlCol="0">
            <a:spAutoFit/>
          </a:bodyPr>
          <a:lstStyle/>
          <a:p>
            <a:pPr algn="ctr"/>
            <a:r>
              <a:rPr lang="en-US" sz="600" dirty="0">
                <a:solidFill>
                  <a:schemeClr val="bg1"/>
                </a:solidFill>
              </a:rPr>
              <a:t>(c) 2017, </a:t>
            </a:r>
            <a:r>
              <a:rPr lang="en-US" sz="600" dirty="0" err="1">
                <a:solidFill>
                  <a:schemeClr val="bg1"/>
                </a:solidFill>
              </a:rPr>
              <a:t>SimpliVity</a:t>
            </a:r>
            <a:r>
              <a:rPr lang="en-US" sz="600" dirty="0">
                <a:solidFill>
                  <a:schemeClr val="bg1"/>
                </a:solidFill>
              </a:rPr>
              <a:t> Corporation. All rights reserved.</a:t>
            </a:r>
          </a:p>
        </p:txBody>
      </p:sp>
      <p:sp>
        <p:nvSpPr>
          <p:cNvPr id="4" name="Rectangle 6"/>
          <p:cNvSpPr txBox="1">
            <a:spLocks noChangeArrowheads="1"/>
          </p:cNvSpPr>
          <p:nvPr userDrawn="1"/>
        </p:nvSpPr>
        <p:spPr bwMode="auto">
          <a:xfrm>
            <a:off x="158359" y="6529694"/>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9401" y="6302534"/>
            <a:ext cx="1565210" cy="411480"/>
          </a:xfrm>
          <a:prstGeom prst="rect">
            <a:avLst/>
          </a:prstGeom>
        </p:spPr>
      </p:pic>
    </p:spTree>
    <p:extLst>
      <p:ext uri="{BB962C8B-B14F-4D97-AF65-F5344CB8AC3E}">
        <p14:creationId xmlns:p14="http://schemas.microsoft.com/office/powerpoint/2010/main" val="3932214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Divider Slide - Blue">
    <p:bg>
      <p:bgPr>
        <a:gradFill flip="none" rotWithShape="1">
          <a:gsLst>
            <a:gs pos="0">
              <a:schemeClr val="tx2"/>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911404" y="3774275"/>
            <a:ext cx="7186134" cy="1218897"/>
          </a:xfrm>
          <a:prstGeom prst="rect">
            <a:avLst/>
          </a:prstGeom>
        </p:spPr>
        <p:txBody>
          <a:bodyPr anchor="t" anchorCtr="0"/>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a:t>Click to add title</a:t>
            </a:r>
            <a:br>
              <a:rPr lang="en-US" dirty="0"/>
            </a:br>
            <a:r>
              <a:rPr lang="en-US" dirty="0"/>
              <a:t>Click to add title</a:t>
            </a:r>
          </a:p>
        </p:txBody>
      </p:sp>
      <p:sp>
        <p:nvSpPr>
          <p:cNvPr id="12" name="Text Placeholder 11"/>
          <p:cNvSpPr>
            <a:spLocks noGrp="1"/>
          </p:cNvSpPr>
          <p:nvPr>
            <p:ph type="body" sz="quarter" idx="13" hasCustomPrompt="1"/>
          </p:nvPr>
        </p:nvSpPr>
        <p:spPr>
          <a:xfrm>
            <a:off x="911404" y="5126619"/>
            <a:ext cx="7777681"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13" name="Text Placeholder 11"/>
          <p:cNvSpPr>
            <a:spLocks noGrp="1"/>
          </p:cNvSpPr>
          <p:nvPr>
            <p:ph type="body" sz="quarter" idx="14" hasCustomPrompt="1"/>
          </p:nvPr>
        </p:nvSpPr>
        <p:spPr>
          <a:xfrm>
            <a:off x="911404" y="5592286"/>
            <a:ext cx="7777681"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a:t>Click to add subtitle 2</a:t>
            </a:r>
          </a:p>
        </p:txBody>
      </p:sp>
      <p:pic>
        <p:nvPicPr>
          <p:cNvPr id="14" name="Picture 13" descr="cube-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751" y="3741208"/>
            <a:ext cx="625019" cy="60641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162" y="245127"/>
            <a:ext cx="2342460" cy="615812"/>
          </a:xfrm>
          <a:prstGeom prst="rect">
            <a:avLst/>
          </a:prstGeom>
        </p:spPr>
      </p:pic>
      <p:sp>
        <p:nvSpPr>
          <p:cNvPr id="15" name="Text Placeholder 11"/>
          <p:cNvSpPr>
            <a:spLocks noGrp="1"/>
          </p:cNvSpPr>
          <p:nvPr>
            <p:ph type="body" sz="quarter" idx="15" hasCustomPrompt="1"/>
          </p:nvPr>
        </p:nvSpPr>
        <p:spPr>
          <a:xfrm>
            <a:off x="8506273" y="6609441"/>
            <a:ext cx="3407489" cy="195045"/>
          </a:xfrm>
          <a:prstGeom prst="rect">
            <a:avLst/>
          </a:prstGeom>
        </p:spPr>
        <p:txBody>
          <a:bodyPr>
            <a:normAutofit/>
          </a:bodyPr>
          <a:lstStyle>
            <a:lvl1pPr marL="0" indent="0" algn="r">
              <a:buNone/>
              <a:defRPr sz="1000" i="0">
                <a:solidFill>
                  <a:srgbClr val="FFFFFF"/>
                </a:solidFill>
              </a:defRPr>
            </a:lvl1pPr>
          </a:lstStyle>
          <a:p>
            <a:pPr lvl="0"/>
            <a:r>
              <a:rPr lang="en-US" dirty="0"/>
              <a:t>Date</a:t>
            </a:r>
          </a:p>
        </p:txBody>
      </p:sp>
      <p:sp>
        <p:nvSpPr>
          <p:cNvPr id="16" name="TextBox 15"/>
          <p:cNvSpPr txBox="1"/>
          <p:nvPr userDrawn="1"/>
        </p:nvSpPr>
        <p:spPr>
          <a:xfrm>
            <a:off x="5114780" y="6614964"/>
            <a:ext cx="1962442" cy="184666"/>
          </a:xfrm>
          <a:prstGeom prst="rect">
            <a:avLst/>
          </a:prstGeom>
          <a:noFill/>
        </p:spPr>
        <p:txBody>
          <a:bodyPr wrap="none" rtlCol="0">
            <a:spAutoFit/>
          </a:bodyPr>
          <a:lstStyle/>
          <a:p>
            <a:pPr algn="ctr"/>
            <a:r>
              <a:rPr lang="en-US" sz="600" dirty="0">
                <a:solidFill>
                  <a:schemeClr val="bg1"/>
                </a:solidFill>
              </a:rPr>
              <a:t>(c) 2017, </a:t>
            </a:r>
            <a:r>
              <a:rPr lang="en-US" sz="600" dirty="0" err="1">
                <a:solidFill>
                  <a:schemeClr val="bg1"/>
                </a:solidFill>
              </a:rPr>
              <a:t>SimpliVity</a:t>
            </a:r>
            <a:r>
              <a:rPr lang="en-US" sz="600" dirty="0">
                <a:solidFill>
                  <a:schemeClr val="bg1"/>
                </a:solidFill>
              </a:rPr>
              <a:t> Corporation. All rights reserved.</a:t>
            </a:r>
          </a:p>
        </p:txBody>
      </p:sp>
      <p:sp>
        <p:nvSpPr>
          <p:cNvPr id="18" name="Rectangle 6"/>
          <p:cNvSpPr txBox="1">
            <a:spLocks noChangeArrowheads="1"/>
          </p:cNvSpPr>
          <p:nvPr userDrawn="1"/>
        </p:nvSpPr>
        <p:spPr bwMode="auto">
          <a:xfrm>
            <a:off x="318197" y="6614949"/>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38768815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Divider Slid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28637" y="3785937"/>
            <a:ext cx="7777681" cy="1041956"/>
          </a:xfrm>
          <a:prstGeom prst="rect">
            <a:avLst/>
          </a:prstGeom>
        </p:spPr>
        <p:txBody>
          <a:bodyPr anchor="t" anchorCtr="0"/>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a:t>Click to add title</a:t>
            </a:r>
            <a:br>
              <a:rPr lang="en-US" dirty="0"/>
            </a:br>
            <a:r>
              <a:rPr lang="en-US" dirty="0"/>
              <a:t>Click to add title</a:t>
            </a:r>
          </a:p>
        </p:txBody>
      </p:sp>
      <p:sp>
        <p:nvSpPr>
          <p:cNvPr id="12" name="Text Placeholder 11"/>
          <p:cNvSpPr>
            <a:spLocks noGrp="1"/>
          </p:cNvSpPr>
          <p:nvPr>
            <p:ph type="body" sz="quarter" idx="13" hasCustomPrompt="1"/>
          </p:nvPr>
        </p:nvSpPr>
        <p:spPr>
          <a:xfrm>
            <a:off x="328637" y="5129468"/>
            <a:ext cx="7777681"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13" name="Text Placeholder 11"/>
          <p:cNvSpPr>
            <a:spLocks noGrp="1"/>
          </p:cNvSpPr>
          <p:nvPr>
            <p:ph type="body" sz="quarter" idx="14" hasCustomPrompt="1"/>
          </p:nvPr>
        </p:nvSpPr>
        <p:spPr>
          <a:xfrm>
            <a:off x="328637" y="5595136"/>
            <a:ext cx="7777681" cy="273607"/>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a:t>Click to add subtitle 2</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8638" y="245127"/>
            <a:ext cx="2342460" cy="615812"/>
          </a:xfrm>
          <a:prstGeom prst="rect">
            <a:avLst/>
          </a:prstGeom>
        </p:spPr>
      </p:pic>
      <p:sp>
        <p:nvSpPr>
          <p:cNvPr id="15" name="Text Placeholder 11"/>
          <p:cNvSpPr>
            <a:spLocks noGrp="1"/>
          </p:cNvSpPr>
          <p:nvPr>
            <p:ph type="body" sz="quarter" idx="15" hasCustomPrompt="1"/>
          </p:nvPr>
        </p:nvSpPr>
        <p:spPr>
          <a:xfrm>
            <a:off x="8506273" y="6609441"/>
            <a:ext cx="3407489" cy="195045"/>
          </a:xfrm>
          <a:prstGeom prst="rect">
            <a:avLst/>
          </a:prstGeom>
        </p:spPr>
        <p:txBody>
          <a:bodyPr>
            <a:normAutofit/>
          </a:bodyPr>
          <a:lstStyle>
            <a:lvl1pPr marL="0" indent="0" algn="r">
              <a:buNone/>
              <a:defRPr sz="1000" i="0">
                <a:solidFill>
                  <a:srgbClr val="FFFFFF"/>
                </a:solidFill>
              </a:defRPr>
            </a:lvl1pPr>
          </a:lstStyle>
          <a:p>
            <a:pPr lvl="0"/>
            <a:r>
              <a:rPr lang="en-US" dirty="0"/>
              <a:t>Date</a:t>
            </a:r>
          </a:p>
        </p:txBody>
      </p:sp>
      <p:sp>
        <p:nvSpPr>
          <p:cNvPr id="16" name="TextBox 15"/>
          <p:cNvSpPr txBox="1"/>
          <p:nvPr userDrawn="1"/>
        </p:nvSpPr>
        <p:spPr>
          <a:xfrm>
            <a:off x="5114780" y="6614964"/>
            <a:ext cx="1962442" cy="184666"/>
          </a:xfrm>
          <a:prstGeom prst="rect">
            <a:avLst/>
          </a:prstGeom>
          <a:noFill/>
        </p:spPr>
        <p:txBody>
          <a:bodyPr wrap="none" rtlCol="0">
            <a:spAutoFit/>
          </a:bodyPr>
          <a:lstStyle/>
          <a:p>
            <a:pPr algn="ctr"/>
            <a:r>
              <a:rPr lang="en-US" sz="600" dirty="0">
                <a:solidFill>
                  <a:schemeClr val="bg1"/>
                </a:solidFill>
              </a:rPr>
              <a:t>(c) 2017, </a:t>
            </a:r>
            <a:r>
              <a:rPr lang="en-US" sz="600" dirty="0" err="1">
                <a:solidFill>
                  <a:schemeClr val="bg1"/>
                </a:solidFill>
              </a:rPr>
              <a:t>SimpliVity</a:t>
            </a:r>
            <a:r>
              <a:rPr lang="en-US" sz="600" dirty="0">
                <a:solidFill>
                  <a:schemeClr val="bg1"/>
                </a:solidFill>
              </a:rPr>
              <a:t> Corporation. All rights reserved.</a:t>
            </a:r>
          </a:p>
        </p:txBody>
      </p:sp>
      <p:sp>
        <p:nvSpPr>
          <p:cNvPr id="18" name="Rectangle 6"/>
          <p:cNvSpPr txBox="1">
            <a:spLocks noChangeArrowheads="1"/>
          </p:cNvSpPr>
          <p:nvPr userDrawn="1"/>
        </p:nvSpPr>
        <p:spPr bwMode="auto">
          <a:xfrm>
            <a:off x="318197" y="6614949"/>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800977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atin typeface="MetricHPE" panose="020B0503030202060203" pitchFamily="34" charset="0"/>
              </a:defRPr>
            </a:lvl1pPr>
          </a:lstStyle>
          <a:p>
            <a:r>
              <a:rPr dirty="0"/>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684E3265-88A3-4C30-AE11-BFDF645909E9}" type="datetime4">
              <a:rPr lang="en-US" smtClean="0"/>
              <a:pPr/>
              <a:t>November 14, 2018</a:t>
            </a:fld>
            <a:endParaRPr lang="en-US" dirty="0"/>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5" name="Slide Number Placeholder 4"/>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264236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Divider Slide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328637" y="3785937"/>
            <a:ext cx="7777681" cy="1041956"/>
          </a:xfrm>
          <a:prstGeom prst="rect">
            <a:avLst/>
          </a:prstGeom>
        </p:spPr>
        <p:txBody>
          <a:bodyPr anchor="t" anchorCtr="0"/>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a:t>Click to add title</a:t>
            </a:r>
            <a:br>
              <a:rPr lang="en-US" dirty="0"/>
            </a:br>
            <a:r>
              <a:rPr lang="en-US" dirty="0"/>
              <a:t>Click to add title</a:t>
            </a:r>
          </a:p>
        </p:txBody>
      </p:sp>
      <p:sp>
        <p:nvSpPr>
          <p:cNvPr id="12" name="Text Placeholder 11"/>
          <p:cNvSpPr>
            <a:spLocks noGrp="1"/>
          </p:cNvSpPr>
          <p:nvPr>
            <p:ph type="body" sz="quarter" idx="13" hasCustomPrompt="1"/>
          </p:nvPr>
        </p:nvSpPr>
        <p:spPr>
          <a:xfrm>
            <a:off x="328637" y="5129468"/>
            <a:ext cx="7777681"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13" name="Text Placeholder 11"/>
          <p:cNvSpPr>
            <a:spLocks noGrp="1"/>
          </p:cNvSpPr>
          <p:nvPr>
            <p:ph type="body" sz="quarter" idx="14" hasCustomPrompt="1"/>
          </p:nvPr>
        </p:nvSpPr>
        <p:spPr>
          <a:xfrm>
            <a:off x="328637" y="5595136"/>
            <a:ext cx="7777681" cy="273607"/>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a:t>Click to add subtitle 2</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8638" y="245127"/>
            <a:ext cx="2342460" cy="615812"/>
          </a:xfrm>
          <a:prstGeom prst="rect">
            <a:avLst/>
          </a:prstGeom>
        </p:spPr>
      </p:pic>
      <p:sp>
        <p:nvSpPr>
          <p:cNvPr id="15" name="Text Placeholder 11"/>
          <p:cNvSpPr>
            <a:spLocks noGrp="1"/>
          </p:cNvSpPr>
          <p:nvPr>
            <p:ph type="body" sz="quarter" idx="15" hasCustomPrompt="1"/>
          </p:nvPr>
        </p:nvSpPr>
        <p:spPr>
          <a:xfrm>
            <a:off x="8506273" y="6609441"/>
            <a:ext cx="3407489" cy="195045"/>
          </a:xfrm>
          <a:prstGeom prst="rect">
            <a:avLst/>
          </a:prstGeom>
        </p:spPr>
        <p:txBody>
          <a:bodyPr>
            <a:normAutofit/>
          </a:bodyPr>
          <a:lstStyle>
            <a:lvl1pPr marL="0" indent="0" algn="r">
              <a:buNone/>
              <a:defRPr sz="1000" i="0">
                <a:solidFill>
                  <a:srgbClr val="FFFFFF"/>
                </a:solidFill>
              </a:defRPr>
            </a:lvl1pPr>
          </a:lstStyle>
          <a:p>
            <a:pPr lvl="0"/>
            <a:r>
              <a:rPr lang="en-US" dirty="0"/>
              <a:t>Date</a:t>
            </a:r>
          </a:p>
        </p:txBody>
      </p:sp>
      <p:sp>
        <p:nvSpPr>
          <p:cNvPr id="16" name="TextBox 15"/>
          <p:cNvSpPr txBox="1"/>
          <p:nvPr userDrawn="1"/>
        </p:nvSpPr>
        <p:spPr>
          <a:xfrm>
            <a:off x="4685717" y="6614964"/>
            <a:ext cx="2820569" cy="184666"/>
          </a:xfrm>
          <a:prstGeom prst="rect">
            <a:avLst/>
          </a:prstGeom>
          <a:noFill/>
        </p:spPr>
        <p:txBody>
          <a:bodyPr wrap="none" rtlCol="0">
            <a:spAutoFit/>
          </a:bodyPr>
          <a:lstStyle/>
          <a:p>
            <a:pPr algn="ctr"/>
            <a:r>
              <a:rPr lang="en-US" sz="600" dirty="0">
                <a:solidFill>
                  <a:schemeClr val="bg1"/>
                </a:solidFill>
              </a:rPr>
              <a:t>Confidential and Proprietary.</a:t>
            </a:r>
            <a:r>
              <a:rPr lang="en-US" sz="600" baseline="0" dirty="0">
                <a:solidFill>
                  <a:schemeClr val="bg1"/>
                </a:solidFill>
              </a:rPr>
              <a:t> </a:t>
            </a:r>
            <a:r>
              <a:rPr lang="en-US" sz="600" dirty="0">
                <a:solidFill>
                  <a:schemeClr val="bg1"/>
                </a:solidFill>
              </a:rPr>
              <a:t>Copyright © 2017 SimpliVity. All rights reserved.</a:t>
            </a:r>
          </a:p>
        </p:txBody>
      </p:sp>
      <p:sp>
        <p:nvSpPr>
          <p:cNvPr id="18" name="Rectangle 6"/>
          <p:cNvSpPr txBox="1">
            <a:spLocks noChangeArrowheads="1"/>
          </p:cNvSpPr>
          <p:nvPr userDrawn="1"/>
        </p:nvSpPr>
        <p:spPr bwMode="auto">
          <a:xfrm>
            <a:off x="318197" y="6614949"/>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2726725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02350" y="5311665"/>
            <a:ext cx="11387302" cy="499208"/>
          </a:xfrm>
          <a:prstGeom prst="rect">
            <a:avLst/>
          </a:prstGeom>
        </p:spPr>
        <p:txBody>
          <a:bodyPr anchor="t" anchorCtr="1"/>
          <a:lstStyle>
            <a:lvl1pPr algn="ctr">
              <a:defRPr sz="2600" b="0" i="0" baseline="0">
                <a:solidFill>
                  <a:schemeClr val="bg1"/>
                </a:solidFill>
              </a:defRPr>
            </a:lvl1pPr>
          </a:lstStyle>
          <a:p>
            <a:r>
              <a:rPr lang="en-US" dirty="0"/>
              <a:t>Thank you</a:t>
            </a:r>
          </a:p>
        </p:txBody>
      </p:sp>
      <p:sp>
        <p:nvSpPr>
          <p:cNvPr id="8" name="Text Placeholder 11"/>
          <p:cNvSpPr>
            <a:spLocks noGrp="1"/>
          </p:cNvSpPr>
          <p:nvPr>
            <p:ph type="body" sz="quarter" idx="15" hasCustomPrompt="1"/>
          </p:nvPr>
        </p:nvSpPr>
        <p:spPr>
          <a:xfrm>
            <a:off x="8506273" y="6609441"/>
            <a:ext cx="3407489" cy="195045"/>
          </a:xfrm>
          <a:prstGeom prst="rect">
            <a:avLst/>
          </a:prstGeom>
        </p:spPr>
        <p:txBody>
          <a:bodyPr>
            <a:normAutofit/>
          </a:bodyPr>
          <a:lstStyle>
            <a:lvl1pPr marL="0" indent="0" algn="r">
              <a:buNone/>
              <a:defRPr sz="1000" i="0">
                <a:solidFill>
                  <a:srgbClr val="FFFFFF"/>
                </a:solidFill>
              </a:defRPr>
            </a:lvl1pPr>
          </a:lstStyle>
          <a:p>
            <a:pPr lvl="0"/>
            <a:r>
              <a:rPr lang="en-US" dirty="0"/>
              <a:t>Date</a:t>
            </a:r>
          </a:p>
        </p:txBody>
      </p:sp>
      <p:sp>
        <p:nvSpPr>
          <p:cNvPr id="11" name="TextBox 10"/>
          <p:cNvSpPr txBox="1"/>
          <p:nvPr userDrawn="1"/>
        </p:nvSpPr>
        <p:spPr>
          <a:xfrm>
            <a:off x="5114780" y="6614964"/>
            <a:ext cx="1962442" cy="184666"/>
          </a:xfrm>
          <a:prstGeom prst="rect">
            <a:avLst/>
          </a:prstGeom>
          <a:noFill/>
        </p:spPr>
        <p:txBody>
          <a:bodyPr wrap="none" rtlCol="0">
            <a:spAutoFit/>
          </a:bodyPr>
          <a:lstStyle/>
          <a:p>
            <a:pPr algn="ctr"/>
            <a:r>
              <a:rPr lang="en-US" sz="600" dirty="0">
                <a:solidFill>
                  <a:schemeClr val="bg1"/>
                </a:solidFill>
              </a:rPr>
              <a:t>(c) 2017, </a:t>
            </a:r>
            <a:r>
              <a:rPr lang="en-US" sz="600" dirty="0" err="1">
                <a:solidFill>
                  <a:schemeClr val="bg1"/>
                </a:solidFill>
              </a:rPr>
              <a:t>SimpliVity</a:t>
            </a:r>
            <a:r>
              <a:rPr lang="en-US" sz="600" dirty="0">
                <a:solidFill>
                  <a:schemeClr val="bg1"/>
                </a:solidFill>
              </a:rPr>
              <a:t> Corporation. All rights reserved.</a:t>
            </a:r>
          </a:p>
        </p:txBody>
      </p:sp>
      <p:sp>
        <p:nvSpPr>
          <p:cNvPr id="13" name="Rectangle 6"/>
          <p:cNvSpPr txBox="1">
            <a:spLocks noChangeArrowheads="1"/>
          </p:cNvSpPr>
          <p:nvPr userDrawn="1"/>
        </p:nvSpPr>
        <p:spPr bwMode="auto">
          <a:xfrm>
            <a:off x="318197" y="6614949"/>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3472812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Blank - DO NOT DELE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827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4498" y="219334"/>
            <a:ext cx="10363200" cy="1468967"/>
          </a:xfrm>
          <a:prstGeom prst="rect">
            <a:avLst/>
          </a:prstGeom>
        </p:spPr>
        <p:txBody>
          <a:bodyPr lIns="121645" tIns="60821" rIns="121645" bIns="60821"/>
          <a:lstStyle>
            <a:lvl1pPr algn="l">
              <a:defRPr sz="2800" b="0">
                <a:solidFill>
                  <a:schemeClr val="tx2"/>
                </a:solidFill>
                <a:latin typeface="+mn-lt"/>
                <a:cs typeface="Arial"/>
              </a:defRPr>
            </a:lvl1pPr>
          </a:lstStyle>
          <a:p>
            <a:r>
              <a:rPr lang="en-US" dirty="0"/>
              <a:t>Slide Title</a:t>
            </a:r>
          </a:p>
        </p:txBody>
      </p:sp>
      <p:sp>
        <p:nvSpPr>
          <p:cNvPr id="3" name="Subtitle 2"/>
          <p:cNvSpPr>
            <a:spLocks noGrp="1"/>
          </p:cNvSpPr>
          <p:nvPr>
            <p:ph type="subTitle" idx="1" hasCustomPrompt="1"/>
          </p:nvPr>
        </p:nvSpPr>
        <p:spPr>
          <a:xfrm>
            <a:off x="408239" y="909493"/>
            <a:ext cx="11233801" cy="5059507"/>
          </a:xfrm>
          <a:prstGeom prst="rect">
            <a:avLst/>
          </a:prstGeom>
        </p:spPr>
        <p:txBody>
          <a:bodyPr lIns="121645" tIns="60821" rIns="121645" bIns="60821"/>
          <a:lstStyle>
            <a:lvl1pPr marL="0" indent="0" algn="l">
              <a:buNone/>
              <a:defRPr sz="1500">
                <a:solidFill>
                  <a:schemeClr val="tx1"/>
                </a:solidFill>
                <a:latin typeface="Arial"/>
                <a:cs typeface="Arial"/>
              </a:defRPr>
            </a:lvl1pPr>
            <a:lvl2pPr marL="606690" indent="0" algn="ctr">
              <a:buNone/>
              <a:defRPr>
                <a:solidFill>
                  <a:schemeClr val="tx1">
                    <a:tint val="75000"/>
                  </a:schemeClr>
                </a:solidFill>
              </a:defRPr>
            </a:lvl2pPr>
            <a:lvl3pPr marL="1213381" indent="0" algn="ctr">
              <a:buNone/>
              <a:defRPr>
                <a:solidFill>
                  <a:schemeClr val="tx1">
                    <a:tint val="75000"/>
                  </a:schemeClr>
                </a:solidFill>
              </a:defRPr>
            </a:lvl3pPr>
            <a:lvl4pPr marL="1820074" indent="0" algn="ctr">
              <a:buNone/>
              <a:defRPr>
                <a:solidFill>
                  <a:schemeClr val="tx1">
                    <a:tint val="75000"/>
                  </a:schemeClr>
                </a:solidFill>
              </a:defRPr>
            </a:lvl4pPr>
            <a:lvl5pPr marL="2426768" indent="0" algn="ctr">
              <a:buNone/>
              <a:defRPr>
                <a:solidFill>
                  <a:schemeClr val="tx1">
                    <a:tint val="75000"/>
                  </a:schemeClr>
                </a:solidFill>
              </a:defRPr>
            </a:lvl5pPr>
            <a:lvl6pPr marL="3033456" indent="0" algn="ctr">
              <a:buNone/>
              <a:defRPr>
                <a:solidFill>
                  <a:schemeClr val="tx1">
                    <a:tint val="75000"/>
                  </a:schemeClr>
                </a:solidFill>
              </a:defRPr>
            </a:lvl6pPr>
            <a:lvl7pPr marL="3640149" indent="0" algn="ctr">
              <a:buNone/>
              <a:defRPr>
                <a:solidFill>
                  <a:schemeClr val="tx1">
                    <a:tint val="75000"/>
                  </a:schemeClr>
                </a:solidFill>
              </a:defRPr>
            </a:lvl7pPr>
            <a:lvl8pPr marL="4246838" indent="0" algn="ctr">
              <a:buNone/>
              <a:defRPr>
                <a:solidFill>
                  <a:schemeClr val="tx1">
                    <a:tint val="75000"/>
                  </a:schemeClr>
                </a:solidFill>
              </a:defRPr>
            </a:lvl8pPr>
            <a:lvl9pPr marL="4853530" indent="0" algn="ctr">
              <a:buNone/>
              <a:defRPr>
                <a:solidFill>
                  <a:schemeClr val="tx1">
                    <a:tint val="75000"/>
                  </a:schemeClr>
                </a:solidFill>
              </a:defRPr>
            </a:lvl9pPr>
          </a:lstStyle>
          <a:p>
            <a:r>
              <a:rPr lang="en-US" dirty="0"/>
              <a:t>Text area</a:t>
            </a:r>
          </a:p>
        </p:txBody>
      </p:sp>
      <p:sp>
        <p:nvSpPr>
          <p:cNvPr id="7" name="TextBox 6"/>
          <p:cNvSpPr txBox="1"/>
          <p:nvPr userDrawn="1"/>
        </p:nvSpPr>
        <p:spPr>
          <a:xfrm>
            <a:off x="280781" y="6516570"/>
            <a:ext cx="369017" cy="261611"/>
          </a:xfrm>
          <a:prstGeom prst="rect">
            <a:avLst/>
          </a:prstGeom>
          <a:noFill/>
        </p:spPr>
        <p:txBody>
          <a:bodyPr wrap="square" lIns="91380" tIns="45689" rIns="91380" bIns="45689" rtlCol="0">
            <a:spAutoFit/>
          </a:bodyPr>
          <a:lstStyle/>
          <a:p>
            <a:pPr defTabSz="911495"/>
            <a:fld id="{424E534D-7C62-4FB6-90B2-B7A5CF19C1BF}" type="slidenum">
              <a:rPr lang="en-US" sz="1100">
                <a:solidFill>
                  <a:prstClr val="white"/>
                </a:solidFill>
              </a:rPr>
              <a:pPr defTabSz="911495"/>
              <a:t>‹#›</a:t>
            </a:fld>
            <a:endParaRPr lang="en-US" sz="1100" dirty="0">
              <a:solidFill>
                <a:prstClr val="white"/>
              </a:solidFill>
            </a:endParaRPr>
          </a:p>
        </p:txBody>
      </p:sp>
    </p:spTree>
    <p:extLst>
      <p:ext uri="{BB962C8B-B14F-4D97-AF65-F5344CB8AC3E}">
        <p14:creationId xmlns:p14="http://schemas.microsoft.com/office/powerpoint/2010/main" val="26407202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text with bulletpoint">
    <p:spTree>
      <p:nvGrpSpPr>
        <p:cNvPr id="1" name=""/>
        <p:cNvGrpSpPr/>
        <p:nvPr/>
      </p:nvGrpSpPr>
      <p:grpSpPr>
        <a:xfrm>
          <a:off x="0" y="0"/>
          <a:ext cx="0" cy="0"/>
          <a:chOff x="0" y="0"/>
          <a:chExt cx="0" cy="0"/>
        </a:xfrm>
      </p:grpSpPr>
      <p:sp>
        <p:nvSpPr>
          <p:cNvPr id="11" name="Subtitle 2"/>
          <p:cNvSpPr>
            <a:spLocks noGrp="1"/>
          </p:cNvSpPr>
          <p:nvPr>
            <p:ph type="subTitle" idx="1" hasCustomPrompt="1"/>
          </p:nvPr>
        </p:nvSpPr>
        <p:spPr>
          <a:xfrm>
            <a:off x="337251" y="936085"/>
            <a:ext cx="11464851" cy="5274225"/>
          </a:xfrm>
          <a:prstGeom prst="rect">
            <a:avLst/>
          </a:prstGeom>
        </p:spPr>
        <p:txBody>
          <a:bodyPr lIns="121420" tIns="60709" rIns="121420" bIns="60709"/>
          <a:lstStyle>
            <a:lvl1pPr marL="341810" indent="-341810" algn="l">
              <a:buClrTx/>
              <a:buFont typeface="+mj-lt"/>
              <a:buAutoNum type="arabicPeriod"/>
              <a:defRPr sz="1700" baseline="0">
                <a:solidFill>
                  <a:schemeClr val="tx1"/>
                </a:solidFill>
                <a:latin typeface="Arial"/>
                <a:cs typeface="Arial"/>
              </a:defRPr>
            </a:lvl1pPr>
            <a:lvl2pPr marL="947350" marR="0" indent="-341810" algn="l" defTabSz="605539" rtl="0" eaLnBrk="1" fontAlgn="auto" latinLnBrk="0" hangingPunct="1">
              <a:lnSpc>
                <a:spcPct val="100000"/>
              </a:lnSpc>
              <a:spcBef>
                <a:spcPct val="20000"/>
              </a:spcBef>
              <a:spcAft>
                <a:spcPts val="0"/>
              </a:spcAft>
              <a:buClrTx/>
              <a:buSzTx/>
              <a:buFont typeface="+mj-lt"/>
              <a:buAutoNum type="alphaUcPeriod"/>
              <a:tabLst/>
              <a:defRPr sz="1700">
                <a:solidFill>
                  <a:schemeClr val="tx1"/>
                </a:solidFill>
              </a:defRPr>
            </a:lvl2pPr>
            <a:lvl3pPr marL="1552889" marR="0" indent="-341810" algn="l" defTabSz="605539" rtl="0" eaLnBrk="1" fontAlgn="auto" latinLnBrk="0" hangingPunct="1">
              <a:lnSpc>
                <a:spcPct val="100000"/>
              </a:lnSpc>
              <a:spcBef>
                <a:spcPct val="20000"/>
              </a:spcBef>
              <a:spcAft>
                <a:spcPts val="0"/>
              </a:spcAft>
              <a:buClrTx/>
              <a:buSzTx/>
              <a:buFont typeface="+mj-lt"/>
              <a:buAutoNum type="arabicPeriod"/>
              <a:tabLst/>
              <a:defRPr sz="1700">
                <a:solidFill>
                  <a:schemeClr val="tx1"/>
                </a:solidFill>
              </a:defRPr>
            </a:lvl3pPr>
            <a:lvl4pPr marL="2158429" marR="0" indent="-341810" algn="l" defTabSz="605539" rtl="0" eaLnBrk="1" fontAlgn="auto" latinLnBrk="0" hangingPunct="1">
              <a:lnSpc>
                <a:spcPct val="100000"/>
              </a:lnSpc>
              <a:spcBef>
                <a:spcPct val="20000"/>
              </a:spcBef>
              <a:spcAft>
                <a:spcPts val="0"/>
              </a:spcAft>
              <a:buClrTx/>
              <a:buSzTx/>
              <a:buFont typeface="+mj-lt"/>
              <a:buAutoNum type="alphaLcPeriod"/>
              <a:tabLst/>
              <a:defRPr sz="1700">
                <a:solidFill>
                  <a:schemeClr val="tx1"/>
                </a:solidFill>
              </a:defRPr>
            </a:lvl4pPr>
            <a:lvl5pPr marL="2820937" marR="0" indent="-398778" algn="l" defTabSz="605539" rtl="0" eaLnBrk="1" fontAlgn="auto" latinLnBrk="0" hangingPunct="1">
              <a:lnSpc>
                <a:spcPct val="100000"/>
              </a:lnSpc>
              <a:spcBef>
                <a:spcPct val="20000"/>
              </a:spcBef>
              <a:spcAft>
                <a:spcPts val="0"/>
              </a:spcAft>
              <a:buClrTx/>
              <a:buSzTx/>
              <a:buFont typeface="+mj-lt"/>
              <a:buAutoNum type="romanLcPeriod"/>
              <a:tabLst/>
              <a:defRPr sz="1700">
                <a:solidFill>
                  <a:schemeClr val="tx1"/>
                </a:solidFill>
              </a:defRPr>
            </a:lvl5pPr>
            <a:lvl6pPr marL="3027699" marR="0" indent="0" algn="l" defTabSz="605539" rtl="0" eaLnBrk="1" fontAlgn="auto" latinLnBrk="0" hangingPunct="1">
              <a:lnSpc>
                <a:spcPct val="100000"/>
              </a:lnSpc>
              <a:spcBef>
                <a:spcPct val="20000"/>
              </a:spcBef>
              <a:spcAft>
                <a:spcPts val="0"/>
              </a:spcAft>
              <a:buClrTx/>
              <a:buSzTx/>
              <a:buFont typeface="Arial"/>
              <a:buNone/>
              <a:tabLst/>
              <a:defRPr sz="1700">
                <a:solidFill>
                  <a:schemeClr val="tx1"/>
                </a:solidFill>
              </a:defRPr>
            </a:lvl6pPr>
            <a:lvl7pPr marL="3633241" indent="0" algn="ctr">
              <a:buNone/>
              <a:defRPr sz="1900">
                <a:solidFill>
                  <a:schemeClr val="tx1"/>
                </a:solidFill>
              </a:defRPr>
            </a:lvl7pPr>
            <a:lvl8pPr marL="4238778" indent="0" algn="ctr">
              <a:buNone/>
              <a:defRPr>
                <a:solidFill>
                  <a:schemeClr val="tx1">
                    <a:tint val="75000"/>
                  </a:schemeClr>
                </a:solidFill>
              </a:defRPr>
            </a:lvl8pPr>
            <a:lvl9pPr marL="4844323" indent="0" algn="ctr">
              <a:buNone/>
              <a:defRPr>
                <a:solidFill>
                  <a:schemeClr val="tx1">
                    <a:tint val="75000"/>
                  </a:schemeClr>
                </a:solidFill>
              </a:defRPr>
            </a:lvl9pPr>
          </a:lstStyle>
          <a:p>
            <a:r>
              <a:rPr lang="en-US" dirty="0"/>
              <a:t>Text area – Arial 18 </a:t>
            </a:r>
            <a:r>
              <a:rPr lang="en-US" dirty="0" err="1"/>
              <a:t>pt</a:t>
            </a:r>
            <a:r>
              <a:rPr lang="en-US" dirty="0"/>
              <a:t> black</a:t>
            </a:r>
            <a:endParaRPr lang="id-ID" dirty="0"/>
          </a:p>
          <a:p>
            <a:pPr lvl="1"/>
            <a:r>
              <a:rPr lang="id-ID" dirty="0"/>
              <a:t>Second level</a:t>
            </a:r>
          </a:p>
          <a:p>
            <a:pPr lvl="2"/>
            <a:r>
              <a:rPr lang="id-ID" dirty="0"/>
              <a:t>Third level</a:t>
            </a:r>
          </a:p>
          <a:p>
            <a:pPr lvl="3"/>
            <a:r>
              <a:rPr lang="id-ID" dirty="0"/>
              <a:t>Fourth level</a:t>
            </a:r>
          </a:p>
          <a:p>
            <a:pPr lvl="4"/>
            <a:r>
              <a:rPr lang="id-ID" dirty="0"/>
              <a:t>Fifth level</a:t>
            </a:r>
            <a:endParaRPr lang="en-US" dirty="0"/>
          </a:p>
          <a:p>
            <a:pPr marL="3027699" marR="0" lvl="5" indent="0" algn="l" defTabSz="605539" rtl="0" eaLnBrk="1" fontAlgn="auto" latinLnBrk="0" hangingPunct="1">
              <a:lnSpc>
                <a:spcPct val="100000"/>
              </a:lnSpc>
              <a:spcBef>
                <a:spcPct val="20000"/>
              </a:spcBef>
              <a:spcAft>
                <a:spcPts val="0"/>
              </a:spcAft>
              <a:buClrTx/>
              <a:buSzTx/>
              <a:buFont typeface="Arial"/>
              <a:buNone/>
              <a:tabLst/>
              <a:defRPr/>
            </a:pPr>
            <a:endParaRPr lang="en-US" dirty="0"/>
          </a:p>
          <a:p>
            <a:pPr marL="2422158" marR="0" lvl="4" indent="0" algn="l" defTabSz="605539" rtl="0" eaLnBrk="1" fontAlgn="auto" latinLnBrk="0" hangingPunct="1">
              <a:lnSpc>
                <a:spcPct val="100000"/>
              </a:lnSpc>
              <a:spcBef>
                <a:spcPct val="20000"/>
              </a:spcBef>
              <a:spcAft>
                <a:spcPts val="0"/>
              </a:spcAft>
              <a:buClrTx/>
              <a:buSzTx/>
              <a:buFont typeface="Arial"/>
              <a:buNone/>
              <a:tabLst/>
              <a:defRPr/>
            </a:pPr>
            <a:endParaRPr lang="en-US" dirty="0"/>
          </a:p>
          <a:p>
            <a:pPr marL="1816619" marR="0" lvl="3" indent="0" algn="l" defTabSz="605539" rtl="0" eaLnBrk="1" fontAlgn="auto" latinLnBrk="0" hangingPunct="1">
              <a:lnSpc>
                <a:spcPct val="100000"/>
              </a:lnSpc>
              <a:spcBef>
                <a:spcPct val="20000"/>
              </a:spcBef>
              <a:spcAft>
                <a:spcPts val="0"/>
              </a:spcAft>
              <a:buClrTx/>
              <a:buSzTx/>
              <a:buFont typeface="Arial"/>
              <a:buNone/>
              <a:tabLst/>
              <a:defRPr/>
            </a:pPr>
            <a:endParaRPr lang="en-US" dirty="0"/>
          </a:p>
          <a:p>
            <a:pPr marL="1211079" marR="0" lvl="2" indent="0" algn="l" defTabSz="605539"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6" name="Text Placeholder 5"/>
          <p:cNvSpPr>
            <a:spLocks noGrp="1"/>
          </p:cNvSpPr>
          <p:nvPr>
            <p:ph type="body" sz="quarter" idx="11" hasCustomPrompt="1"/>
          </p:nvPr>
        </p:nvSpPr>
        <p:spPr>
          <a:xfrm>
            <a:off x="326247" y="186355"/>
            <a:ext cx="11437656" cy="541148"/>
          </a:xfrm>
          <a:prstGeom prst="rect">
            <a:avLst/>
          </a:prstGeom>
        </p:spPr>
        <p:txBody>
          <a:bodyPr vert="horz">
            <a:normAutofit/>
          </a:bodyPr>
          <a:lstStyle>
            <a:lvl1pPr marL="0" indent="0">
              <a:buNone/>
              <a:defRPr sz="2800" b="0" baseline="0">
                <a:solidFill>
                  <a:srgbClr val="0076BC"/>
                </a:solidFill>
                <a:latin typeface="+mn-lt"/>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Slide Title – 1 Column</a:t>
            </a:r>
          </a:p>
        </p:txBody>
      </p:sp>
    </p:spTree>
    <p:extLst>
      <p:ext uri="{BB962C8B-B14F-4D97-AF65-F5344CB8AC3E}">
        <p14:creationId xmlns:p14="http://schemas.microsoft.com/office/powerpoint/2010/main" val="38100248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Title, Subhead and text">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337247" y="1228175"/>
            <a:ext cx="11464849" cy="5121825"/>
          </a:xfrm>
          <a:prstGeom prst="rect">
            <a:avLst/>
          </a:prstGeom>
        </p:spPr>
        <p:txBody>
          <a:bodyPr lIns="121420" tIns="60709" rIns="121420" bIns="60709"/>
          <a:lstStyle>
            <a:lvl1pPr marL="0" indent="0" algn="l">
              <a:buClrTx/>
              <a:buFont typeface="Wingdings" charset="2"/>
              <a:buNone/>
              <a:defRPr sz="1900" baseline="0">
                <a:solidFill>
                  <a:schemeClr val="tx1"/>
                </a:solidFill>
                <a:latin typeface="Arial"/>
                <a:cs typeface="Arial"/>
              </a:defRPr>
            </a:lvl1pPr>
            <a:lvl2pPr marL="607056"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2pPr>
            <a:lvl3pPr marL="1214113"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3pPr>
            <a:lvl4pPr marL="1821171"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4pPr>
            <a:lvl5pPr marL="2428230"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5pPr>
            <a:lvl6pPr marL="3035286"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6pPr>
            <a:lvl7pPr marL="3642348" indent="0" algn="ctr">
              <a:buNone/>
              <a:defRPr sz="1900">
                <a:solidFill>
                  <a:schemeClr val="tx1"/>
                </a:solidFill>
              </a:defRPr>
            </a:lvl7pPr>
            <a:lvl8pPr marL="4249401" indent="0" algn="ctr">
              <a:buNone/>
              <a:defRPr>
                <a:solidFill>
                  <a:schemeClr val="tx1">
                    <a:tint val="75000"/>
                  </a:schemeClr>
                </a:solidFill>
              </a:defRPr>
            </a:lvl8pPr>
            <a:lvl9pPr marL="4856465" indent="0" algn="ctr">
              <a:buNone/>
              <a:defRPr>
                <a:solidFill>
                  <a:schemeClr val="tx1">
                    <a:tint val="75000"/>
                  </a:schemeClr>
                </a:solidFill>
              </a:defRPr>
            </a:lvl9pPr>
          </a:lstStyle>
          <a:p>
            <a:r>
              <a:rPr lang="en-US" dirty="0"/>
              <a:t>Text area – Arial 18 </a:t>
            </a:r>
            <a:r>
              <a:rPr lang="en-US" dirty="0" err="1"/>
              <a:t>pt</a:t>
            </a:r>
            <a:r>
              <a:rPr lang="en-US" dirty="0"/>
              <a:t> black</a:t>
            </a:r>
          </a:p>
          <a:p>
            <a:pPr marL="3035286" marR="0" lvl="5"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marL="2428230" marR="0" lvl="4"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marL="1821171" marR="0" lvl="3"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marL="1214113" marR="0" lvl="2"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11" name="Text Placeholder 5"/>
          <p:cNvSpPr>
            <a:spLocks noGrp="1"/>
          </p:cNvSpPr>
          <p:nvPr>
            <p:ph type="body" sz="quarter" idx="11" hasCustomPrompt="1"/>
          </p:nvPr>
        </p:nvSpPr>
        <p:spPr>
          <a:xfrm>
            <a:off x="326247" y="186355"/>
            <a:ext cx="11437656" cy="541148"/>
          </a:xfrm>
          <a:prstGeom prst="rect">
            <a:avLst/>
          </a:prstGeom>
        </p:spPr>
        <p:txBody>
          <a:bodyPr vert="horz">
            <a:normAutofit/>
          </a:bodyPr>
          <a:lstStyle>
            <a:lvl1pPr marL="0" indent="0">
              <a:buNone/>
              <a:defRPr sz="2800" b="0" baseline="0">
                <a:solidFill>
                  <a:schemeClr val="tx2"/>
                </a:solidFill>
                <a:latin typeface="+mn-lt"/>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Slide Title – 1 Column with subhead</a:t>
            </a:r>
          </a:p>
        </p:txBody>
      </p:sp>
      <p:sp>
        <p:nvSpPr>
          <p:cNvPr id="12" name="Text Placeholder 5"/>
          <p:cNvSpPr>
            <a:spLocks noGrp="1"/>
          </p:cNvSpPr>
          <p:nvPr>
            <p:ph type="body" sz="quarter" idx="12" hasCustomPrompt="1"/>
          </p:nvPr>
        </p:nvSpPr>
        <p:spPr>
          <a:xfrm>
            <a:off x="326252" y="727502"/>
            <a:ext cx="11437658" cy="436507"/>
          </a:xfrm>
          <a:prstGeom prst="rect">
            <a:avLst/>
          </a:prstGeom>
        </p:spPr>
        <p:txBody>
          <a:bodyPr vert="horz"/>
          <a:lstStyle>
            <a:lvl1pPr marL="0" indent="0">
              <a:buNone/>
              <a:defRPr sz="2100" b="1" i="1" baseline="0">
                <a:solidFill>
                  <a:srgbClr val="000000"/>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Subhead – Arial Bold Italic, 21pt</a:t>
            </a:r>
          </a:p>
        </p:txBody>
      </p:sp>
    </p:spTree>
    <p:extLst>
      <p:ext uri="{BB962C8B-B14F-4D97-AF65-F5344CB8AC3E}">
        <p14:creationId xmlns:p14="http://schemas.microsoft.com/office/powerpoint/2010/main" val="29543886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4165603" y="6529584"/>
            <a:ext cx="3860800" cy="366183"/>
          </a:xfrm>
          <a:prstGeom prst="rect">
            <a:avLst/>
          </a:prstGeom>
        </p:spPr>
        <p:txBody>
          <a:bodyPr lIns="91380" tIns="45689" rIns="91380" bIns="45689"/>
          <a:lstStyle>
            <a:lvl1pPr algn="ctr">
              <a:defRPr sz="1200" i="1">
                <a:solidFill>
                  <a:schemeClr val="bg1"/>
                </a:solidFill>
              </a:defRPr>
            </a:lvl1pPr>
          </a:lstStyle>
          <a:p>
            <a:pPr defTabSz="607056"/>
            <a:endParaRPr lang="en-US" dirty="0">
              <a:solidFill>
                <a:prstClr val="white"/>
              </a:solidFill>
            </a:endParaRPr>
          </a:p>
        </p:txBody>
      </p:sp>
      <p:sp>
        <p:nvSpPr>
          <p:cNvPr id="10" name="Slide Number Placeholder 5"/>
          <p:cNvSpPr>
            <a:spLocks noGrp="1"/>
          </p:cNvSpPr>
          <p:nvPr>
            <p:ph type="sldNum" sz="quarter" idx="4"/>
          </p:nvPr>
        </p:nvSpPr>
        <p:spPr>
          <a:xfrm>
            <a:off x="223268" y="6529584"/>
            <a:ext cx="2844800" cy="366183"/>
          </a:xfrm>
          <a:prstGeom prst="rect">
            <a:avLst/>
          </a:prstGeom>
        </p:spPr>
        <p:txBody>
          <a:bodyPr lIns="91380" tIns="45689" rIns="91380" bIns="45689"/>
          <a:lstStyle>
            <a:lvl1pPr algn="l">
              <a:defRPr sz="1200">
                <a:solidFill>
                  <a:schemeClr val="bg1"/>
                </a:solidFill>
              </a:defRPr>
            </a:lvl1pPr>
          </a:lstStyle>
          <a:p>
            <a:pPr defTabSz="607056"/>
            <a:fld id="{C4B3051C-F915-0A48-B98C-C8B9D7A070B9}" type="slidenum">
              <a:rPr lang="en-US" smtClean="0">
                <a:solidFill>
                  <a:prstClr val="white"/>
                </a:solidFill>
              </a:rPr>
              <a:pPr defTabSz="607056"/>
              <a:t>‹#›</a:t>
            </a:fld>
            <a:endParaRPr lang="en-US" dirty="0">
              <a:solidFill>
                <a:prstClr val="white"/>
              </a:solidFill>
            </a:endParaRPr>
          </a:p>
        </p:txBody>
      </p:sp>
      <p:sp>
        <p:nvSpPr>
          <p:cNvPr id="11" name="Subtitle 2"/>
          <p:cNvSpPr>
            <a:spLocks noGrp="1"/>
          </p:cNvSpPr>
          <p:nvPr>
            <p:ph type="subTitle" idx="1" hasCustomPrompt="1"/>
          </p:nvPr>
        </p:nvSpPr>
        <p:spPr>
          <a:xfrm>
            <a:off x="337251" y="936085"/>
            <a:ext cx="11464851" cy="5274225"/>
          </a:xfrm>
          <a:prstGeom prst="rect">
            <a:avLst/>
          </a:prstGeom>
        </p:spPr>
        <p:txBody>
          <a:bodyPr lIns="121420" tIns="60709" rIns="121420" bIns="60709"/>
          <a:lstStyle>
            <a:lvl1pPr marL="341810" indent="-341810" algn="l">
              <a:buClrTx/>
              <a:buFont typeface="+mj-lt"/>
              <a:buAutoNum type="arabicPeriod"/>
              <a:defRPr sz="1700" baseline="0">
                <a:solidFill>
                  <a:schemeClr val="tx1"/>
                </a:solidFill>
                <a:latin typeface="Arial"/>
                <a:cs typeface="Arial"/>
              </a:defRPr>
            </a:lvl1pPr>
            <a:lvl2pPr marL="947350" marR="0" indent="-341810" algn="l" defTabSz="605539" rtl="0" eaLnBrk="1" fontAlgn="auto" latinLnBrk="0" hangingPunct="1">
              <a:lnSpc>
                <a:spcPct val="100000"/>
              </a:lnSpc>
              <a:spcBef>
                <a:spcPct val="20000"/>
              </a:spcBef>
              <a:spcAft>
                <a:spcPts val="0"/>
              </a:spcAft>
              <a:buClrTx/>
              <a:buSzTx/>
              <a:buFont typeface="+mj-lt"/>
              <a:buAutoNum type="alphaUcPeriod"/>
              <a:tabLst/>
              <a:defRPr sz="1700">
                <a:solidFill>
                  <a:schemeClr val="tx1"/>
                </a:solidFill>
              </a:defRPr>
            </a:lvl2pPr>
            <a:lvl3pPr marL="1552889" marR="0" indent="-341810" algn="l" defTabSz="605539" rtl="0" eaLnBrk="1" fontAlgn="auto" latinLnBrk="0" hangingPunct="1">
              <a:lnSpc>
                <a:spcPct val="100000"/>
              </a:lnSpc>
              <a:spcBef>
                <a:spcPct val="20000"/>
              </a:spcBef>
              <a:spcAft>
                <a:spcPts val="0"/>
              </a:spcAft>
              <a:buClrTx/>
              <a:buSzTx/>
              <a:buFont typeface="+mj-lt"/>
              <a:buAutoNum type="arabicPeriod"/>
              <a:tabLst/>
              <a:defRPr sz="1700">
                <a:solidFill>
                  <a:schemeClr val="tx1"/>
                </a:solidFill>
              </a:defRPr>
            </a:lvl3pPr>
            <a:lvl4pPr marL="2158429" marR="0" indent="-341810" algn="l" defTabSz="605539" rtl="0" eaLnBrk="1" fontAlgn="auto" latinLnBrk="0" hangingPunct="1">
              <a:lnSpc>
                <a:spcPct val="100000"/>
              </a:lnSpc>
              <a:spcBef>
                <a:spcPct val="20000"/>
              </a:spcBef>
              <a:spcAft>
                <a:spcPts val="0"/>
              </a:spcAft>
              <a:buClrTx/>
              <a:buSzTx/>
              <a:buFont typeface="+mj-lt"/>
              <a:buAutoNum type="alphaLcPeriod"/>
              <a:tabLst/>
              <a:defRPr sz="1700" baseline="0">
                <a:solidFill>
                  <a:schemeClr val="tx1"/>
                </a:solidFill>
              </a:defRPr>
            </a:lvl4pPr>
            <a:lvl5pPr marL="2820937" marR="0" indent="-398778" algn="l" defTabSz="605539" rtl="0" eaLnBrk="1" fontAlgn="auto" latinLnBrk="0" hangingPunct="1">
              <a:lnSpc>
                <a:spcPct val="100000"/>
              </a:lnSpc>
              <a:spcBef>
                <a:spcPct val="20000"/>
              </a:spcBef>
              <a:spcAft>
                <a:spcPts val="0"/>
              </a:spcAft>
              <a:buClrTx/>
              <a:buSzTx/>
              <a:buFont typeface="+mj-lt"/>
              <a:buAutoNum type="romanLcPeriod"/>
              <a:tabLst/>
              <a:defRPr sz="1700">
                <a:solidFill>
                  <a:schemeClr val="tx1"/>
                </a:solidFill>
              </a:defRPr>
            </a:lvl5pPr>
            <a:lvl6pPr marL="3027699" marR="0" indent="0" algn="l" defTabSz="605539" rtl="0" eaLnBrk="1" fontAlgn="auto" latinLnBrk="0" hangingPunct="1">
              <a:lnSpc>
                <a:spcPct val="100000"/>
              </a:lnSpc>
              <a:spcBef>
                <a:spcPct val="20000"/>
              </a:spcBef>
              <a:spcAft>
                <a:spcPts val="0"/>
              </a:spcAft>
              <a:buClrTx/>
              <a:buSzTx/>
              <a:buFont typeface="Arial"/>
              <a:buNone/>
              <a:tabLst/>
              <a:defRPr sz="1700">
                <a:solidFill>
                  <a:schemeClr val="tx1"/>
                </a:solidFill>
              </a:defRPr>
            </a:lvl6pPr>
            <a:lvl7pPr marL="3633241" indent="0" algn="ctr">
              <a:buNone/>
              <a:defRPr sz="1900">
                <a:solidFill>
                  <a:schemeClr val="tx1"/>
                </a:solidFill>
              </a:defRPr>
            </a:lvl7pPr>
            <a:lvl8pPr marL="4238778" indent="0" algn="ctr">
              <a:buNone/>
              <a:defRPr>
                <a:solidFill>
                  <a:schemeClr val="tx1">
                    <a:tint val="75000"/>
                  </a:schemeClr>
                </a:solidFill>
              </a:defRPr>
            </a:lvl8pPr>
            <a:lvl9pPr marL="4844323" indent="0" algn="ctr">
              <a:buNone/>
              <a:defRPr>
                <a:solidFill>
                  <a:schemeClr val="tx1">
                    <a:tint val="75000"/>
                  </a:schemeClr>
                </a:solidFill>
              </a:defRPr>
            </a:lvl9pPr>
          </a:lstStyle>
          <a:p>
            <a:r>
              <a:rPr lang="en-US" dirty="0"/>
              <a:t>Text area – Arial 18 </a:t>
            </a:r>
            <a:r>
              <a:rPr lang="en-US" dirty="0" err="1"/>
              <a:t>pt</a:t>
            </a:r>
            <a:r>
              <a:rPr lang="en-US" dirty="0"/>
              <a:t> black</a:t>
            </a:r>
            <a:endParaRPr lang="id-ID" dirty="0"/>
          </a:p>
          <a:p>
            <a:pPr lvl="1"/>
            <a:r>
              <a:rPr lang="id-ID" dirty="0"/>
              <a:t>Second level</a:t>
            </a:r>
          </a:p>
          <a:p>
            <a:pPr lvl="2"/>
            <a:r>
              <a:rPr lang="id-ID" dirty="0"/>
              <a:t>Third level</a:t>
            </a:r>
          </a:p>
          <a:p>
            <a:pPr lvl="3"/>
            <a:r>
              <a:rPr lang="id-ID" dirty="0"/>
              <a:t>Fourth level</a:t>
            </a:r>
          </a:p>
          <a:p>
            <a:pPr lvl="4"/>
            <a:r>
              <a:rPr lang="id-ID" dirty="0"/>
              <a:t>Fifth level</a:t>
            </a:r>
            <a:endParaRPr lang="en-US" dirty="0"/>
          </a:p>
          <a:p>
            <a:pPr marL="3027699" marR="0" lvl="5" indent="0" algn="l" defTabSz="605539" rtl="0" eaLnBrk="1" fontAlgn="auto" latinLnBrk="0" hangingPunct="1">
              <a:lnSpc>
                <a:spcPct val="100000"/>
              </a:lnSpc>
              <a:spcBef>
                <a:spcPct val="20000"/>
              </a:spcBef>
              <a:spcAft>
                <a:spcPts val="0"/>
              </a:spcAft>
              <a:buClrTx/>
              <a:buSzTx/>
              <a:buFont typeface="Arial"/>
              <a:buNone/>
              <a:tabLst/>
              <a:defRPr/>
            </a:pPr>
            <a:endParaRPr lang="en-US" dirty="0"/>
          </a:p>
          <a:p>
            <a:pPr marL="2422158" marR="0" lvl="4" indent="0" algn="l" defTabSz="605539" rtl="0" eaLnBrk="1" fontAlgn="auto" latinLnBrk="0" hangingPunct="1">
              <a:lnSpc>
                <a:spcPct val="100000"/>
              </a:lnSpc>
              <a:spcBef>
                <a:spcPct val="20000"/>
              </a:spcBef>
              <a:spcAft>
                <a:spcPts val="0"/>
              </a:spcAft>
              <a:buClrTx/>
              <a:buSzTx/>
              <a:buFont typeface="Arial"/>
              <a:buNone/>
              <a:tabLst/>
              <a:defRPr/>
            </a:pPr>
            <a:endParaRPr lang="en-US" dirty="0"/>
          </a:p>
          <a:p>
            <a:pPr marL="1816619" marR="0" lvl="3" indent="0" algn="l" defTabSz="605539" rtl="0" eaLnBrk="1" fontAlgn="auto" latinLnBrk="0" hangingPunct="1">
              <a:lnSpc>
                <a:spcPct val="100000"/>
              </a:lnSpc>
              <a:spcBef>
                <a:spcPct val="20000"/>
              </a:spcBef>
              <a:spcAft>
                <a:spcPts val="0"/>
              </a:spcAft>
              <a:buClrTx/>
              <a:buSzTx/>
              <a:buFont typeface="Arial"/>
              <a:buNone/>
              <a:tabLst/>
              <a:defRPr/>
            </a:pPr>
            <a:endParaRPr lang="en-US" dirty="0"/>
          </a:p>
          <a:p>
            <a:pPr marL="1211079" marR="0" lvl="2" indent="0" algn="l" defTabSz="605539"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6" name="Text Placeholder 5"/>
          <p:cNvSpPr>
            <a:spLocks noGrp="1"/>
          </p:cNvSpPr>
          <p:nvPr>
            <p:ph type="body" sz="quarter" idx="11" hasCustomPrompt="1"/>
          </p:nvPr>
        </p:nvSpPr>
        <p:spPr>
          <a:xfrm>
            <a:off x="326247" y="186355"/>
            <a:ext cx="11437656" cy="541148"/>
          </a:xfrm>
          <a:prstGeom prst="rect">
            <a:avLst/>
          </a:prstGeom>
        </p:spPr>
        <p:txBody>
          <a:bodyPr vert="horz"/>
          <a:lstStyle>
            <a:lvl1pPr marL="0" indent="0">
              <a:buNone/>
              <a:defRPr sz="3300" b="0" baseline="0">
                <a:solidFill>
                  <a:srgbClr val="0076BC"/>
                </a:solidFill>
                <a:latin typeface="+mn-lt"/>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Slide Title – 1 Column</a:t>
            </a:r>
          </a:p>
        </p:txBody>
      </p:sp>
    </p:spTree>
    <p:extLst>
      <p:ext uri="{BB962C8B-B14F-4D97-AF65-F5344CB8AC3E}">
        <p14:creationId xmlns:p14="http://schemas.microsoft.com/office/powerpoint/2010/main" val="14003607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2 Line Title, Subhead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49979" y="1799677"/>
            <a:ext cx="11464851" cy="4286163"/>
          </a:xfrm>
          <a:prstGeom prst="rect">
            <a:avLst/>
          </a:prstGeom>
        </p:spPr>
        <p:txBody>
          <a:bodyPr lIns="121420" tIns="60709" rIns="121420" bIns="60709"/>
          <a:lstStyle>
            <a:lvl1pPr marL="0" indent="0" algn="l">
              <a:buClrTx/>
              <a:buFont typeface="Wingdings" charset="2"/>
              <a:buNone/>
              <a:defRPr sz="1900" baseline="0">
                <a:solidFill>
                  <a:schemeClr val="tx1"/>
                </a:solidFill>
                <a:latin typeface="Arial"/>
                <a:cs typeface="Arial"/>
              </a:defRPr>
            </a:lvl1pPr>
            <a:lvl2pPr marL="607056"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2pPr>
            <a:lvl3pPr marL="1214113"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3pPr>
            <a:lvl4pPr marL="1821171"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4pPr>
            <a:lvl5pPr marL="2428230"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5pPr>
            <a:lvl6pPr marL="3035286"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6pPr>
            <a:lvl7pPr marL="3642348" indent="0" algn="ctr">
              <a:buNone/>
              <a:defRPr sz="1900">
                <a:solidFill>
                  <a:schemeClr val="tx1"/>
                </a:solidFill>
              </a:defRPr>
            </a:lvl7pPr>
            <a:lvl8pPr marL="4249401" indent="0" algn="ctr">
              <a:buNone/>
              <a:defRPr>
                <a:solidFill>
                  <a:schemeClr val="tx1">
                    <a:tint val="75000"/>
                  </a:schemeClr>
                </a:solidFill>
              </a:defRPr>
            </a:lvl8pPr>
            <a:lvl9pPr marL="4856465" indent="0" algn="ctr">
              <a:buNone/>
              <a:defRPr>
                <a:solidFill>
                  <a:schemeClr val="tx1">
                    <a:tint val="75000"/>
                  </a:schemeClr>
                </a:solidFill>
              </a:defRPr>
            </a:lvl9pPr>
          </a:lstStyle>
          <a:p>
            <a:r>
              <a:rPr lang="en-US" dirty="0"/>
              <a:t>Text area – Arial 18 </a:t>
            </a:r>
            <a:r>
              <a:rPr lang="en-US" dirty="0" err="1"/>
              <a:t>pt</a:t>
            </a:r>
            <a:r>
              <a:rPr lang="en-US" dirty="0"/>
              <a:t> black</a:t>
            </a:r>
          </a:p>
          <a:p>
            <a:pPr marL="3035286" marR="0" lvl="5"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marL="2428230" marR="0" lvl="4"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marL="1821171" marR="0" lvl="3"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marL="1214113" marR="0" lvl="2"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12" name="Text Placeholder 5"/>
          <p:cNvSpPr>
            <a:spLocks noGrp="1"/>
          </p:cNvSpPr>
          <p:nvPr>
            <p:ph type="body" sz="quarter" idx="11" hasCustomPrompt="1"/>
          </p:nvPr>
        </p:nvSpPr>
        <p:spPr>
          <a:xfrm>
            <a:off x="326252" y="275260"/>
            <a:ext cx="11437658" cy="1007447"/>
          </a:xfrm>
          <a:prstGeom prst="rect">
            <a:avLst/>
          </a:prstGeom>
        </p:spPr>
        <p:txBody>
          <a:bodyPr vert="horz">
            <a:normAutofit/>
          </a:bodyPr>
          <a:lstStyle>
            <a:lvl1pPr marL="0" indent="0">
              <a:lnSpc>
                <a:spcPct val="80000"/>
              </a:lnSpc>
              <a:buNone/>
              <a:defRPr sz="2800" b="0" baseline="0">
                <a:solidFill>
                  <a:srgbClr val="0076BC"/>
                </a:solidFill>
                <a:latin typeface="+mn-lt"/>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Slide Title – 2 line headline </a:t>
            </a:r>
          </a:p>
          <a:p>
            <a:pPr lvl="0"/>
            <a:r>
              <a:rPr lang="en-US" dirty="0"/>
              <a:t>with subhead</a:t>
            </a:r>
          </a:p>
        </p:txBody>
      </p:sp>
      <p:sp>
        <p:nvSpPr>
          <p:cNvPr id="13" name="Text Placeholder 5"/>
          <p:cNvSpPr>
            <a:spLocks noGrp="1"/>
          </p:cNvSpPr>
          <p:nvPr>
            <p:ph type="body" sz="quarter" idx="12" hasCustomPrompt="1"/>
          </p:nvPr>
        </p:nvSpPr>
        <p:spPr>
          <a:xfrm>
            <a:off x="326252" y="1291010"/>
            <a:ext cx="11437658" cy="436507"/>
          </a:xfrm>
          <a:prstGeom prst="rect">
            <a:avLst/>
          </a:prstGeom>
        </p:spPr>
        <p:txBody>
          <a:bodyPr vert="horz">
            <a:normAutofit/>
          </a:bodyPr>
          <a:lstStyle>
            <a:lvl1pPr marL="0" indent="0">
              <a:buNone/>
              <a:defRPr sz="2000" b="0" i="0" baseline="0">
                <a:solidFill>
                  <a:schemeClr val="tx1"/>
                </a:solidFill>
                <a:latin typeface="+mn-lt"/>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Subhead – Arial 20pt</a:t>
            </a:r>
          </a:p>
        </p:txBody>
      </p:sp>
    </p:spTree>
    <p:extLst>
      <p:ext uri="{BB962C8B-B14F-4D97-AF65-F5344CB8AC3E}">
        <p14:creationId xmlns:p14="http://schemas.microsoft.com/office/powerpoint/2010/main" val="9484349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5733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6" y="2667000"/>
            <a:ext cx="9141619" cy="2286000"/>
          </a:xfrm>
        </p:spPr>
        <p:txBody>
          <a:bodyPr anchor="b">
            <a:noAutofit/>
          </a:bodyPr>
          <a:lstStyle>
            <a:lvl1pPr>
              <a:lnSpc>
                <a:spcPct val="80000"/>
              </a:lnSpc>
              <a:defRPr sz="7996"/>
            </a:lvl1pPr>
          </a:lstStyle>
          <a:p>
            <a:r>
              <a:rPr lang="en-US"/>
              <a:t>Click to edit Master title style</a:t>
            </a:r>
            <a:endParaRPr dirty="0"/>
          </a:p>
        </p:txBody>
      </p:sp>
      <p:sp>
        <p:nvSpPr>
          <p:cNvPr id="10" name="Text Placeholder 9"/>
          <p:cNvSpPr>
            <a:spLocks noGrp="1"/>
          </p:cNvSpPr>
          <p:nvPr>
            <p:ph type="body" sz="quarter" idx="13"/>
          </p:nvPr>
        </p:nvSpPr>
        <p:spPr>
          <a:xfrm>
            <a:off x="608017" y="4939702"/>
            <a:ext cx="9141619" cy="699107"/>
          </a:xfrm>
        </p:spPr>
        <p:txBody>
          <a:bodyPr wrap="square">
            <a:noAutofit/>
          </a:bodyPr>
          <a:lstStyle>
            <a:lvl1pPr marL="0" indent="0">
              <a:spcBef>
                <a:spcPts val="0"/>
              </a:spcBef>
              <a:buFontTx/>
              <a:buNone/>
              <a:defRPr sz="4398"/>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7" y="5791200"/>
            <a:ext cx="9141619" cy="457200"/>
          </a:xfrm>
        </p:spPr>
        <p:txBody>
          <a:bodyPr wrap="square">
            <a:noAutofit/>
          </a:bodyPr>
          <a:lstStyle>
            <a:lvl1pPr marL="0" indent="0">
              <a:spcBef>
                <a:spcPts val="0"/>
              </a:spcBef>
              <a:buFontTx/>
              <a:buNone/>
              <a:defRPr sz="2798"/>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6" y="457209"/>
            <a:ext cx="3646877" cy="354113"/>
          </a:xfrm>
        </p:spPr>
        <p:txBody>
          <a:bodyPr>
            <a:noAutofit/>
          </a:bodyPr>
          <a:lstStyle>
            <a:lvl1pPr marL="0" indent="0" algn="r">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4" y="457006"/>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34"/>
              <a:endParaRPr>
                <a:solidFill>
                  <a:prstClr val="black"/>
                </a:solidFill>
                <a:latin typeface="Aria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34"/>
              <a:endParaRPr>
                <a:solidFill>
                  <a:prstClr val="black"/>
                </a:solidFill>
                <a:latin typeface="Arial"/>
              </a:endParaRPr>
            </a:p>
          </p:txBody>
        </p:sp>
      </p:grpSp>
    </p:spTree>
    <p:extLst>
      <p:ext uri="{BB962C8B-B14F-4D97-AF65-F5344CB8AC3E}">
        <p14:creationId xmlns:p14="http://schemas.microsoft.com/office/powerpoint/2010/main" val="1084203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MetricHPE" panose="020B0503030202060203" pitchFamily="34" charset="0"/>
              </a:defRPr>
            </a:lvl1pPr>
          </a:lstStyle>
          <a:p>
            <a:fld id="{E9F763D2-AF56-4C60-80C7-7D8FC051005C}" type="datetime4">
              <a:rPr lang="en-US" smtClean="0"/>
              <a:pPr/>
              <a:t>November 14, 2018</a:t>
            </a:fld>
            <a:endParaRPr lang="en-US" dirty="0"/>
          </a:p>
        </p:txBody>
      </p:sp>
      <p:sp>
        <p:nvSpPr>
          <p:cNvPr id="3" name="Footer Placeholder 2"/>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4" name="Slide Number Placeholder 3"/>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256343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2" y="609600"/>
            <a:ext cx="8228011" cy="1936016"/>
          </a:xfrm>
        </p:spPr>
        <p:txBody>
          <a:bodyPr anchor="t">
            <a:noAutofit/>
          </a:bodyPr>
          <a:lstStyle>
            <a:lvl1pPr>
              <a:lnSpc>
                <a:spcPct val="80000"/>
              </a:lnSpc>
              <a:defRPr sz="7198"/>
            </a:lvl1pPr>
          </a:lstStyle>
          <a:p>
            <a:r>
              <a:rPr lang="en-US"/>
              <a:t>Click to edit Master title style</a:t>
            </a:r>
            <a:endParaRPr/>
          </a:p>
        </p:txBody>
      </p:sp>
      <p:sp>
        <p:nvSpPr>
          <p:cNvPr id="3" name="Text Placeholder 2"/>
          <p:cNvSpPr>
            <a:spLocks noGrp="1"/>
          </p:cNvSpPr>
          <p:nvPr>
            <p:ph type="body" idx="1"/>
          </p:nvPr>
        </p:nvSpPr>
        <p:spPr>
          <a:xfrm>
            <a:off x="609603" y="2545616"/>
            <a:ext cx="8228011" cy="608426"/>
          </a:xfrm>
        </p:spPr>
        <p:txBody>
          <a:bodyPr>
            <a:noAutofit/>
          </a:bodyPr>
          <a:lstStyle>
            <a:lvl1pPr marL="0" indent="0">
              <a:spcBef>
                <a:spcPts val="600"/>
              </a:spcBef>
              <a:buNone/>
              <a:defRPr sz="1800">
                <a:solidFill>
                  <a:schemeClr val="tx1"/>
                </a:solidFill>
              </a:defRPr>
            </a:lvl1pPr>
            <a:lvl2pPr marL="457018" indent="0">
              <a:buNone/>
              <a:defRPr sz="2000">
                <a:solidFill>
                  <a:schemeClr val="tx1">
                    <a:tint val="75000"/>
                  </a:schemeClr>
                </a:solidFill>
              </a:defRPr>
            </a:lvl2pPr>
            <a:lvl3pPr marL="914034" indent="0">
              <a:buNone/>
              <a:defRPr sz="1800">
                <a:solidFill>
                  <a:schemeClr val="tx1">
                    <a:tint val="75000"/>
                  </a:schemeClr>
                </a:solidFill>
              </a:defRPr>
            </a:lvl3pPr>
            <a:lvl4pPr marL="1371052" indent="0">
              <a:buNone/>
              <a:defRPr sz="1600">
                <a:solidFill>
                  <a:schemeClr val="tx1">
                    <a:tint val="75000"/>
                  </a:schemeClr>
                </a:solidFill>
              </a:defRPr>
            </a:lvl4pPr>
            <a:lvl5pPr marL="1828068" indent="0">
              <a:buNone/>
              <a:defRPr sz="1600">
                <a:solidFill>
                  <a:schemeClr val="tx1">
                    <a:tint val="75000"/>
                  </a:schemeClr>
                </a:solidFill>
              </a:defRPr>
            </a:lvl5pPr>
            <a:lvl6pPr marL="2285086" indent="0">
              <a:buNone/>
              <a:defRPr sz="1600">
                <a:solidFill>
                  <a:schemeClr val="tx1">
                    <a:tint val="75000"/>
                  </a:schemeClr>
                </a:solidFill>
              </a:defRPr>
            </a:lvl6pPr>
            <a:lvl7pPr marL="2742102" indent="0">
              <a:buNone/>
              <a:defRPr sz="1600">
                <a:solidFill>
                  <a:schemeClr val="tx1">
                    <a:tint val="75000"/>
                  </a:schemeClr>
                </a:solidFill>
              </a:defRPr>
            </a:lvl7pPr>
            <a:lvl8pPr marL="3199120" indent="0">
              <a:buNone/>
              <a:defRPr sz="1600">
                <a:solidFill>
                  <a:schemeClr val="tx1">
                    <a:tint val="75000"/>
                  </a:schemeClr>
                </a:solidFill>
              </a:defRPr>
            </a:lvl8pPr>
            <a:lvl9pPr marL="365613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C249F3-9382-41EA-B050-0498AADA04A5}" type="datetime4">
              <a:rPr lang="en-US" smtClean="0">
                <a:solidFill>
                  <a:prstClr val="black"/>
                </a:solidFill>
              </a:rPr>
              <a:t>November 14, 2018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HPE Confidential | For Training Purposes Only</a:t>
            </a: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7165065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4" y="608806"/>
            <a:ext cx="10971370" cy="54864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4">
              <a:lnSpc>
                <a:spcPct val="90000"/>
              </a:lnSpc>
            </a:pPr>
            <a:endParaRPr>
              <a:solidFill>
                <a:prstClr val="white"/>
              </a:solidFill>
              <a:latin typeface="Arial"/>
            </a:endParaRPr>
          </a:p>
        </p:txBody>
      </p:sp>
      <p:sp>
        <p:nvSpPr>
          <p:cNvPr id="2" name="Title 1"/>
          <p:cNvSpPr>
            <a:spLocks noGrp="1"/>
          </p:cNvSpPr>
          <p:nvPr>
            <p:ph type="title"/>
          </p:nvPr>
        </p:nvSpPr>
        <p:spPr>
          <a:xfrm>
            <a:off x="989016" y="990608"/>
            <a:ext cx="8228011" cy="603857"/>
          </a:xfrm>
        </p:spPr>
        <p:txBody>
          <a:bodyPr anchor="t">
            <a:noAutofit/>
          </a:bodyPr>
          <a:lstStyle>
            <a:lvl1pPr>
              <a:lnSpc>
                <a:spcPct val="90000"/>
              </a:lnSpc>
              <a:defRPr sz="3998">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989017" y="1600885"/>
            <a:ext cx="8228011" cy="533400"/>
          </a:xfrm>
        </p:spPr>
        <p:txBody>
          <a:bodyPr>
            <a:noAutofit/>
          </a:bodyPr>
          <a:lstStyle>
            <a:lvl1pPr marL="0" indent="0">
              <a:spcBef>
                <a:spcPts val="0"/>
              </a:spcBef>
              <a:buNone/>
              <a:defRPr sz="3198">
                <a:solidFill>
                  <a:schemeClr val="bg1"/>
                </a:solidFill>
              </a:defRPr>
            </a:lvl1pPr>
            <a:lvl2pPr marL="457018" indent="0">
              <a:buNone/>
              <a:defRPr sz="2000">
                <a:solidFill>
                  <a:schemeClr val="tx1">
                    <a:tint val="75000"/>
                  </a:schemeClr>
                </a:solidFill>
              </a:defRPr>
            </a:lvl2pPr>
            <a:lvl3pPr marL="914034" indent="0">
              <a:buNone/>
              <a:defRPr sz="1800">
                <a:solidFill>
                  <a:schemeClr val="tx1">
                    <a:tint val="75000"/>
                  </a:schemeClr>
                </a:solidFill>
              </a:defRPr>
            </a:lvl3pPr>
            <a:lvl4pPr marL="1371052" indent="0">
              <a:buNone/>
              <a:defRPr sz="1600">
                <a:solidFill>
                  <a:schemeClr val="tx1">
                    <a:tint val="75000"/>
                  </a:schemeClr>
                </a:solidFill>
              </a:defRPr>
            </a:lvl4pPr>
            <a:lvl5pPr marL="1828068" indent="0">
              <a:buNone/>
              <a:defRPr sz="1600">
                <a:solidFill>
                  <a:schemeClr val="tx1">
                    <a:tint val="75000"/>
                  </a:schemeClr>
                </a:solidFill>
              </a:defRPr>
            </a:lvl5pPr>
            <a:lvl6pPr marL="2285086" indent="0">
              <a:buNone/>
              <a:defRPr sz="1600">
                <a:solidFill>
                  <a:schemeClr val="tx1">
                    <a:tint val="75000"/>
                  </a:schemeClr>
                </a:solidFill>
              </a:defRPr>
            </a:lvl6pPr>
            <a:lvl7pPr marL="2742102" indent="0">
              <a:buNone/>
              <a:defRPr sz="1600">
                <a:solidFill>
                  <a:schemeClr val="tx1">
                    <a:tint val="75000"/>
                  </a:schemeClr>
                </a:solidFill>
              </a:defRPr>
            </a:lvl7pPr>
            <a:lvl8pPr marL="3199120" indent="0">
              <a:buNone/>
              <a:defRPr sz="1600">
                <a:solidFill>
                  <a:schemeClr val="tx1">
                    <a:tint val="75000"/>
                  </a:schemeClr>
                </a:solidFill>
              </a:defRPr>
            </a:lvl8pPr>
            <a:lvl9pPr marL="365613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91862A-6390-4EB6-8CA0-D90DB71E8ED1}" type="datetime4">
              <a:rPr lang="en-US" smtClean="0">
                <a:solidFill>
                  <a:prstClr val="black"/>
                </a:solidFill>
              </a:rPr>
              <a:t>November 14, 2018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HPE Confidential | For Training Purposes Only</a:t>
            </a: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7835227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4" y="2571755"/>
            <a:ext cx="8228011" cy="576263"/>
          </a:xfrm>
        </p:spPr>
        <p:txBody>
          <a:bodyPr>
            <a:noAutofit/>
          </a:bodyPr>
          <a:lstStyle>
            <a:lvl1pPr>
              <a:defRPr sz="3998"/>
            </a:lvl1pPr>
          </a:lstStyle>
          <a:p>
            <a:r>
              <a:rPr lang="en-US"/>
              <a:t>Click to edit Master title style</a:t>
            </a:r>
            <a:endParaRPr dirty="0"/>
          </a:p>
        </p:txBody>
      </p:sp>
      <p:sp>
        <p:nvSpPr>
          <p:cNvPr id="11" name="Text Placeholder 9"/>
          <p:cNvSpPr>
            <a:spLocks noGrp="1"/>
          </p:cNvSpPr>
          <p:nvPr>
            <p:ph type="body" sz="quarter" idx="14"/>
          </p:nvPr>
        </p:nvSpPr>
        <p:spPr>
          <a:xfrm>
            <a:off x="608015" y="3149201"/>
            <a:ext cx="8228011" cy="533400"/>
          </a:xfrm>
        </p:spPr>
        <p:txBody>
          <a:bodyPr>
            <a:noAutofit/>
          </a:bodyPr>
          <a:lstStyle>
            <a:lvl1pPr marL="0" indent="0">
              <a:spcBef>
                <a:spcPts val="0"/>
              </a:spcBef>
              <a:buFontTx/>
              <a:buNone/>
              <a:defRPr sz="3198"/>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C596D9B8-745F-4085-AD84-ADA884733C22}" type="datetime4">
              <a:rPr lang="en-US" smtClean="0">
                <a:solidFill>
                  <a:prstClr val="black"/>
                </a:solidFill>
              </a:rPr>
              <a:t>November 14, 2018</a:t>
            </a:fld>
            <a:endParaRPr lang="en-US"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 | For Training Purposes Only</a:t>
            </a: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
        <p:nvSpPr>
          <p:cNvPr id="10" name="Freeform 9"/>
          <p:cNvSpPr/>
          <p:nvPr/>
        </p:nvSpPr>
        <p:spPr>
          <a:xfrm>
            <a:off x="608017"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034">
              <a:lnSpc>
                <a:spcPct val="90000"/>
              </a:lnSpc>
            </a:pPr>
            <a:endParaRPr>
              <a:solidFill>
                <a:prstClr val="white"/>
              </a:solidFill>
              <a:latin typeface="Arial"/>
            </a:endParaRPr>
          </a:p>
        </p:txBody>
      </p:sp>
      <p:grpSp>
        <p:nvGrpSpPr>
          <p:cNvPr id="12" name="Group 11"/>
          <p:cNvGrpSpPr/>
          <p:nvPr/>
        </p:nvGrpSpPr>
        <p:grpSpPr>
          <a:xfrm>
            <a:off x="610276"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black"/>
                </a:solidFill>
                <a:latin typeface="Aria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black"/>
                </a:solidFill>
                <a:latin typeface="Arial"/>
              </a:endParaRPr>
            </a:p>
          </p:txBody>
        </p:sp>
      </p:grpSp>
    </p:spTree>
    <p:extLst>
      <p:ext uri="{BB962C8B-B14F-4D97-AF65-F5344CB8AC3E}">
        <p14:creationId xmlns:p14="http://schemas.microsoft.com/office/powerpoint/2010/main" val="3444055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4" y="2571755"/>
            <a:ext cx="8228011" cy="576263"/>
          </a:xfrm>
        </p:spPr>
        <p:txBody>
          <a:bodyPr>
            <a:noAutofit/>
          </a:bodyPr>
          <a:lstStyle>
            <a:lvl1pPr>
              <a:defRPr sz="3998"/>
            </a:lvl1pPr>
          </a:lstStyle>
          <a:p>
            <a:r>
              <a:rPr lang="en-US"/>
              <a:t>Click to edit Master title style</a:t>
            </a:r>
            <a:endParaRPr dirty="0"/>
          </a:p>
        </p:txBody>
      </p:sp>
      <p:sp>
        <p:nvSpPr>
          <p:cNvPr id="11" name="Text Placeholder 9"/>
          <p:cNvSpPr>
            <a:spLocks noGrp="1"/>
          </p:cNvSpPr>
          <p:nvPr>
            <p:ph type="body" sz="quarter" idx="14"/>
          </p:nvPr>
        </p:nvSpPr>
        <p:spPr>
          <a:xfrm>
            <a:off x="608015" y="3149201"/>
            <a:ext cx="8228011" cy="533400"/>
          </a:xfrm>
        </p:spPr>
        <p:txBody>
          <a:bodyPr>
            <a:noAutofit/>
          </a:bodyPr>
          <a:lstStyle>
            <a:lvl1pPr marL="0" indent="0">
              <a:spcBef>
                <a:spcPts val="0"/>
              </a:spcBef>
              <a:buFontTx/>
              <a:buNone/>
              <a:defRPr sz="3198"/>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F98916DB-925B-4546-83B4-29C384236C24}" type="datetime4">
              <a:rPr lang="en-US" smtClean="0">
                <a:solidFill>
                  <a:prstClr val="black"/>
                </a:solidFill>
              </a:rPr>
              <a:t>November 14, 2018</a:t>
            </a:fld>
            <a:endParaRPr lang="en-US"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 | For Training Purposes Only</a:t>
            </a: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
        <p:nvSpPr>
          <p:cNvPr id="10" name="Freeform 9"/>
          <p:cNvSpPr/>
          <p:nvPr/>
        </p:nvSpPr>
        <p:spPr>
          <a:xfrm>
            <a:off x="608017"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034">
              <a:lnSpc>
                <a:spcPct val="90000"/>
              </a:lnSpc>
            </a:pPr>
            <a:endParaRPr>
              <a:solidFill>
                <a:prstClr val="white"/>
              </a:solidFill>
              <a:latin typeface="Arial"/>
            </a:endParaRPr>
          </a:p>
        </p:txBody>
      </p:sp>
      <p:grpSp>
        <p:nvGrpSpPr>
          <p:cNvPr id="8" name="Group 7"/>
          <p:cNvGrpSpPr/>
          <p:nvPr/>
        </p:nvGrpSpPr>
        <p:grpSpPr>
          <a:xfrm>
            <a:off x="610276"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black"/>
                </a:solidFill>
                <a:latin typeface="Aria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black"/>
                </a:solidFill>
                <a:latin typeface="Arial"/>
              </a:endParaRPr>
            </a:p>
          </p:txBody>
        </p:sp>
      </p:grpSp>
    </p:spTree>
    <p:extLst>
      <p:ext uri="{BB962C8B-B14F-4D97-AF65-F5344CB8AC3E}">
        <p14:creationId xmlns:p14="http://schemas.microsoft.com/office/powerpoint/2010/main" val="25991656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4" y="2571755"/>
            <a:ext cx="8228011" cy="576263"/>
          </a:xfrm>
        </p:spPr>
        <p:txBody>
          <a:bodyPr>
            <a:noAutofit/>
          </a:bodyPr>
          <a:lstStyle>
            <a:lvl1pPr>
              <a:defRPr sz="3998"/>
            </a:lvl1pPr>
          </a:lstStyle>
          <a:p>
            <a:r>
              <a:rPr lang="en-US"/>
              <a:t>Click to edit Master title style</a:t>
            </a:r>
            <a:endParaRPr dirty="0"/>
          </a:p>
        </p:txBody>
      </p:sp>
      <p:sp>
        <p:nvSpPr>
          <p:cNvPr id="11" name="Text Placeholder 9"/>
          <p:cNvSpPr>
            <a:spLocks noGrp="1"/>
          </p:cNvSpPr>
          <p:nvPr>
            <p:ph type="body" sz="quarter" idx="14"/>
          </p:nvPr>
        </p:nvSpPr>
        <p:spPr>
          <a:xfrm>
            <a:off x="608015" y="3149201"/>
            <a:ext cx="8228011" cy="533400"/>
          </a:xfrm>
        </p:spPr>
        <p:txBody>
          <a:bodyPr>
            <a:noAutofit/>
          </a:bodyPr>
          <a:lstStyle>
            <a:lvl1pPr marL="0" indent="0">
              <a:spcBef>
                <a:spcPts val="0"/>
              </a:spcBef>
              <a:buFontTx/>
              <a:buNone/>
              <a:defRPr sz="3198"/>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6"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white"/>
                </a:solidFill>
                <a:latin typeface="Aria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white"/>
                </a:solidFill>
                <a:latin typeface="Arial"/>
              </a:endParaRPr>
            </a:p>
          </p:txBody>
        </p:sp>
      </p:grpSp>
      <p:sp>
        <p:nvSpPr>
          <p:cNvPr id="3" name="Date Placeholder 2"/>
          <p:cNvSpPr>
            <a:spLocks noGrp="1"/>
          </p:cNvSpPr>
          <p:nvPr>
            <p:ph type="dt" sz="half" idx="10"/>
          </p:nvPr>
        </p:nvSpPr>
        <p:spPr/>
        <p:txBody>
          <a:bodyPr/>
          <a:lstStyle/>
          <a:p>
            <a:fld id="{E6952B72-F502-4144-9A63-CC7EEF37AC0F}" type="datetime4">
              <a:rPr lang="en-US" smtClean="0">
                <a:solidFill>
                  <a:prstClr val="white"/>
                </a:solidFill>
              </a:rPr>
              <a:t>November 14, 2018</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HPE Confidential | For Training Purposes Only</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lang="en-US" smtClean="0">
                <a:solidFill>
                  <a:prstClr val="white"/>
                </a:solidFill>
              </a:rPr>
              <a:pPr/>
              <a:t>‹#›</a:t>
            </a:fld>
            <a:endParaRPr lang="en-US" dirty="0">
              <a:solidFill>
                <a:prstClr val="white"/>
              </a:solidFill>
            </a:endParaRPr>
          </a:p>
        </p:txBody>
      </p:sp>
      <p:sp>
        <p:nvSpPr>
          <p:cNvPr id="10" name="Freeform 9"/>
          <p:cNvSpPr/>
          <p:nvPr/>
        </p:nvSpPr>
        <p:spPr>
          <a:xfrm>
            <a:off x="608017"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034">
              <a:lnSpc>
                <a:spcPct val="90000"/>
              </a:lnSpc>
            </a:pPr>
            <a:endParaRPr>
              <a:solidFill>
                <a:prstClr val="white"/>
              </a:solidFill>
              <a:latin typeface="Arial"/>
            </a:endParaRPr>
          </a:p>
        </p:txBody>
      </p:sp>
    </p:spTree>
    <p:extLst>
      <p:ext uri="{BB962C8B-B14F-4D97-AF65-F5344CB8AC3E}">
        <p14:creationId xmlns:p14="http://schemas.microsoft.com/office/powerpoint/2010/main" val="810935474"/>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4" y="2571755"/>
            <a:ext cx="8228011" cy="576263"/>
          </a:xfrm>
        </p:spPr>
        <p:txBody>
          <a:bodyPr>
            <a:noAutofit/>
          </a:bodyPr>
          <a:lstStyle>
            <a:lvl1pPr>
              <a:defRPr sz="3998"/>
            </a:lvl1pPr>
          </a:lstStyle>
          <a:p>
            <a:r>
              <a:rPr lang="en-US"/>
              <a:t>Click to edit Master title style</a:t>
            </a:r>
            <a:endParaRPr dirty="0"/>
          </a:p>
        </p:txBody>
      </p:sp>
      <p:sp>
        <p:nvSpPr>
          <p:cNvPr id="11" name="Text Placeholder 9"/>
          <p:cNvSpPr>
            <a:spLocks noGrp="1"/>
          </p:cNvSpPr>
          <p:nvPr>
            <p:ph type="body" sz="quarter" idx="14"/>
          </p:nvPr>
        </p:nvSpPr>
        <p:spPr>
          <a:xfrm>
            <a:off x="608015" y="3149201"/>
            <a:ext cx="8228011" cy="533400"/>
          </a:xfrm>
        </p:spPr>
        <p:txBody>
          <a:bodyPr>
            <a:noAutofit/>
          </a:bodyPr>
          <a:lstStyle>
            <a:lvl1pPr marL="0" indent="0">
              <a:spcBef>
                <a:spcPts val="0"/>
              </a:spcBef>
              <a:buFontTx/>
              <a:buNone/>
              <a:defRPr sz="3198"/>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6"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white"/>
                </a:solidFill>
                <a:latin typeface="Aria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white"/>
                </a:solidFill>
                <a:latin typeface="Arial"/>
              </a:endParaRPr>
            </a:p>
          </p:txBody>
        </p:sp>
      </p:grpSp>
      <p:sp>
        <p:nvSpPr>
          <p:cNvPr id="3" name="Date Placeholder 2"/>
          <p:cNvSpPr>
            <a:spLocks noGrp="1"/>
          </p:cNvSpPr>
          <p:nvPr>
            <p:ph type="dt" sz="half" idx="10"/>
          </p:nvPr>
        </p:nvSpPr>
        <p:spPr/>
        <p:txBody>
          <a:bodyPr/>
          <a:lstStyle/>
          <a:p>
            <a:fld id="{D80757AF-D241-452A-87D8-5AC1E8167030}" type="datetime4">
              <a:rPr lang="en-US" smtClean="0">
                <a:solidFill>
                  <a:prstClr val="white"/>
                </a:solidFill>
              </a:rPr>
              <a:t>November 14, 2018</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HPE Confidential | For Training Purposes Only</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lang="en-US" smtClean="0">
                <a:solidFill>
                  <a:prstClr val="white"/>
                </a:solidFill>
              </a:rPr>
              <a:pPr/>
              <a:t>‹#›</a:t>
            </a:fld>
            <a:endParaRPr lang="en-US" dirty="0">
              <a:solidFill>
                <a:prstClr val="white"/>
              </a:solidFill>
            </a:endParaRPr>
          </a:p>
        </p:txBody>
      </p:sp>
      <p:sp>
        <p:nvSpPr>
          <p:cNvPr id="10" name="Freeform 9"/>
          <p:cNvSpPr/>
          <p:nvPr/>
        </p:nvSpPr>
        <p:spPr>
          <a:xfrm>
            <a:off x="608017"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034">
              <a:lnSpc>
                <a:spcPct val="90000"/>
              </a:lnSpc>
            </a:pPr>
            <a:endParaRPr>
              <a:solidFill>
                <a:prstClr val="white"/>
              </a:solidFill>
              <a:latin typeface="Arial"/>
            </a:endParaRPr>
          </a:p>
        </p:txBody>
      </p:sp>
    </p:spTree>
    <p:extLst>
      <p:ext uri="{BB962C8B-B14F-4D97-AF65-F5344CB8AC3E}">
        <p14:creationId xmlns:p14="http://schemas.microsoft.com/office/powerpoint/2010/main" val="3194923518"/>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5" y="381000"/>
            <a:ext cx="9456737" cy="2286000"/>
          </a:xfrm>
        </p:spPr>
        <p:txBody>
          <a:bodyPr>
            <a:noAutofit/>
          </a:bodyPr>
          <a:lstStyle>
            <a:lvl1pPr marL="328481" indent="-328481">
              <a:lnSpc>
                <a:spcPct val="80000"/>
              </a:lnSpc>
              <a:defRPr sz="5998"/>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7"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6"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black"/>
                </a:solidFill>
                <a:latin typeface="Aria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black"/>
                </a:solidFill>
                <a:latin typeface="Arial"/>
              </a:endParaRPr>
            </a:p>
          </p:txBody>
        </p:sp>
      </p:grpSp>
      <p:sp>
        <p:nvSpPr>
          <p:cNvPr id="3" name="Date Placeholder 2"/>
          <p:cNvSpPr>
            <a:spLocks noGrp="1"/>
          </p:cNvSpPr>
          <p:nvPr>
            <p:ph type="dt" sz="half" idx="10"/>
          </p:nvPr>
        </p:nvSpPr>
        <p:spPr/>
        <p:txBody>
          <a:bodyPr/>
          <a:lstStyle/>
          <a:p>
            <a:fld id="{D7E3F3F0-5F95-4592-8919-207A2F2DF285}" type="datetime4">
              <a:rPr lang="en-US" smtClean="0">
                <a:solidFill>
                  <a:prstClr val="black"/>
                </a:solidFill>
              </a:rPr>
              <a:t>November 14, 2018</a:t>
            </a:fld>
            <a:endParaRPr lang="en-US"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 | For Training Purposes Only</a:t>
            </a: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1510036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5" y="381000"/>
            <a:ext cx="9456737" cy="2286000"/>
          </a:xfrm>
        </p:spPr>
        <p:txBody>
          <a:bodyPr>
            <a:noAutofit/>
          </a:bodyPr>
          <a:lstStyle>
            <a:lvl1pPr marL="329052" indent="-329052">
              <a:lnSpc>
                <a:spcPct val="80000"/>
              </a:lnSpc>
              <a:defRPr sz="5998"/>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7"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9"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white"/>
                </a:solidFill>
                <a:latin typeface="Aria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white"/>
                </a:solidFill>
                <a:latin typeface="Arial"/>
              </a:endParaRPr>
            </a:p>
          </p:txBody>
        </p:sp>
      </p:grpSp>
      <p:sp>
        <p:nvSpPr>
          <p:cNvPr id="3" name="Date Placeholder 2"/>
          <p:cNvSpPr>
            <a:spLocks noGrp="1"/>
          </p:cNvSpPr>
          <p:nvPr>
            <p:ph type="dt" sz="half" idx="10"/>
          </p:nvPr>
        </p:nvSpPr>
        <p:spPr/>
        <p:txBody>
          <a:bodyPr/>
          <a:lstStyle/>
          <a:p>
            <a:fld id="{EC7D04A6-363B-41F7-AB7E-C146766586C0}" type="datetime4">
              <a:rPr lang="en-US" smtClean="0">
                <a:solidFill>
                  <a:prstClr val="white"/>
                </a:solidFill>
              </a:rPr>
              <a:t>November 14, 2018</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HPE Confidential | For Training Purposes Only</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2084942"/>
      </p:ext>
    </p:extLst>
  </p:cSld>
  <p:clrMapOvr>
    <a:overrideClrMapping bg1="dk1" tx1="lt1" bg2="dk2" tx2="lt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2088BA86-2645-4F64-B68A-A67E8DF7FD88}" type="datetime4">
              <a:rPr lang="en-US" smtClean="0">
                <a:solidFill>
                  <a:prstClr val="black"/>
                </a:solidFill>
              </a:rPr>
              <a:t>November 14, 2018</a:t>
            </a:fld>
            <a:endParaRPr lang="en-US" dirty="0">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HPE Confidential | For Training Purposes Only</a:t>
            </a:r>
          </a:p>
        </p:txBody>
      </p:sp>
      <p:sp>
        <p:nvSpPr>
          <p:cNvPr id="9" name="Slide Number Placeholder 8"/>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4627429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6"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5"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1" y="1524006"/>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28CB0F-B0BE-417D-B292-58E0138E326E}" type="datetime4">
              <a:rPr lang="en-US" smtClean="0">
                <a:solidFill>
                  <a:prstClr val="black"/>
                </a:solidFill>
              </a:rPr>
              <a:t>November 14, 2018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HPE Confidential | For Training Purposes Only</a:t>
            </a: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646556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lvl1pPr>
              <a:defRPr>
                <a:latin typeface="MetricHPE" panose="020B0503030202060203" pitchFamily="34" charset="0"/>
              </a:defRPr>
            </a:lvl1pPr>
          </a:lstStyle>
          <a:p>
            <a:r>
              <a:rPr lang="en-US"/>
              <a:t>Click to edit Master title style</a:t>
            </a:r>
            <a:endParaRPr dirty="0"/>
          </a:p>
        </p:txBody>
      </p:sp>
      <p:sp>
        <p:nvSpPr>
          <p:cNvPr id="3" name="Content Placeholder 2"/>
          <p:cNvSpPr>
            <a:spLocks noGrp="1"/>
          </p:cNvSpPr>
          <p:nvPr>
            <p:ph sz="half" idx="1"/>
          </p:nvPr>
        </p:nvSpPr>
        <p:spPr>
          <a:xfrm>
            <a:off x="609441" y="1524000"/>
            <a:ext cx="5303520" cy="4572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905039DC-98B3-47E6-AD46-BA5B72AD8B4A}" type="datetime4">
              <a:rPr lang="en-US" smtClean="0"/>
              <a:pPr/>
              <a:t>November 14, 2018</a:t>
            </a:fld>
            <a:endParaRPr lang="en-US" dirty="0"/>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58332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6"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5"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5" y="1524000"/>
            <a:ext cx="10969943" cy="381000"/>
          </a:xfrm>
        </p:spPr>
        <p:txBody>
          <a:bodyPr>
            <a:noAutofit/>
          </a:bodyPr>
          <a:lstStyle>
            <a:lvl1pPr marL="0" indent="0">
              <a:spcBef>
                <a:spcPts val="0"/>
              </a:spcBef>
              <a:buNone/>
              <a:defRPr sz="2400" b="0" baseline="0">
                <a:latin typeface="Aria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heading</a:t>
            </a:r>
          </a:p>
        </p:txBody>
      </p:sp>
      <p:sp>
        <p:nvSpPr>
          <p:cNvPr id="3" name="Content Placeholder 2"/>
          <p:cNvSpPr>
            <a:spLocks noGrp="1"/>
          </p:cNvSpPr>
          <p:nvPr>
            <p:ph idx="1"/>
          </p:nvPr>
        </p:nvSpPr>
        <p:spPr>
          <a:xfrm>
            <a:off x="609601" y="1978156"/>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A09958E-36FF-4DCD-83F2-D067E4CD43FC}" type="datetime4">
              <a:rPr lang="en-US" smtClean="0">
                <a:solidFill>
                  <a:prstClr val="black"/>
                </a:solidFill>
              </a:rPr>
              <a:t>November 14, 2018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HPE Confidential | For Training Purposes Only</a:t>
            </a: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3778825"/>
      </p:ext>
    </p:extLst>
  </p:cSld>
  <p:clrMapOvr>
    <a:masterClrMapping/>
  </p:clrMapOvr>
  <p:extLst mod="1">
    <p:ext uri="{DCECCB84-F9BA-43D5-87BE-67443E8EF086}">
      <p15:sldGuideLst xmlns:p15="http://schemas.microsoft.com/office/powerpoint/2012/main">
        <p15:guide id="1" orient="horz" pos="108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2" y="1595"/>
          <a:ext cx="1587" cy="1587"/>
        </p:xfrm>
        <a:graphic>
          <a:graphicData uri="http://schemas.openxmlformats.org/presentationml/2006/ole">
            <mc:AlternateContent xmlns:mc="http://schemas.openxmlformats.org/markup-compatibility/2006">
              <mc:Choice xmlns:v="urn:schemas-microsoft-com:vml" Requires="v">
                <p:oleObj spid="_x0000_s6203"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92" y="1595"/>
                        <a:ext cx="1587" cy="1587"/>
                      </a:xfrm>
                      <a:prstGeom prst="rect">
                        <a:avLst/>
                      </a:prstGeom>
                    </p:spPr>
                  </p:pic>
                </p:oleObj>
              </mc:Fallback>
            </mc:AlternateContent>
          </a:graphicData>
        </a:graphic>
      </p:graphicFrame>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0E0AA23-D89B-4FA2-9E39-EC6022A30514}" type="datetime4">
              <a:rPr lang="en-US" smtClean="0">
                <a:solidFill>
                  <a:prstClr val="black"/>
                </a:solidFill>
              </a:rPr>
              <a:t>November 14, 2018</a:t>
            </a:fld>
            <a:endParaRPr lang="en-US"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 | For Training Purposes Only</a:t>
            </a: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9523538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798" y="794"/>
          <a:ext cx="793" cy="794"/>
        </p:xfrm>
        <a:graphic>
          <a:graphicData uri="http://schemas.openxmlformats.org/presentationml/2006/ole">
            <mc:AlternateContent xmlns:mc="http://schemas.openxmlformats.org/markup-compatibility/2006">
              <mc:Choice xmlns:v="urn:schemas-microsoft-com:vml" Requires="v">
                <p:oleObj spid="_x0000_s722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798" y="794"/>
                        <a:ext cx="793" cy="794"/>
                      </a:xfrm>
                      <a:prstGeom prst="rect">
                        <a:avLst/>
                      </a:prstGeom>
                    </p:spPr>
                  </p:pic>
                </p:oleObj>
              </mc:Fallback>
            </mc:AlternateContent>
          </a:graphicData>
        </a:graphic>
      </p:graphicFrame>
      <p:sp>
        <p:nvSpPr>
          <p:cNvPr id="6" name="Title 5"/>
          <p:cNvSpPr>
            <a:spLocks noGrp="1"/>
          </p:cNvSpPr>
          <p:nvPr>
            <p:ph type="title" hasCustomPrompt="1"/>
          </p:nvPr>
        </p:nvSpPr>
        <p:spPr>
          <a:xfrm>
            <a:off x="609446" y="521208"/>
            <a:ext cx="10969943" cy="411480"/>
          </a:xfrm>
        </p:spPr>
        <p:txBody>
          <a:bodyPr/>
          <a:lstStyle>
            <a:lvl1pPr>
              <a:defRPr/>
            </a:lvl1pPr>
          </a:lstStyle>
          <a:p>
            <a:r>
              <a:rPr dirty="0"/>
              <a:t>Click to add one-line title</a:t>
            </a:r>
          </a:p>
        </p:txBody>
      </p:sp>
      <p:sp>
        <p:nvSpPr>
          <p:cNvPr id="7" name="Text Placeholder 7"/>
          <p:cNvSpPr>
            <a:spLocks noGrp="1"/>
          </p:cNvSpPr>
          <p:nvPr>
            <p:ph type="body" sz="quarter" idx="13" hasCustomPrompt="1"/>
          </p:nvPr>
        </p:nvSpPr>
        <p:spPr>
          <a:xfrm>
            <a:off x="609445"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3" name="Date Placeholder 2"/>
          <p:cNvSpPr>
            <a:spLocks noGrp="1"/>
          </p:cNvSpPr>
          <p:nvPr>
            <p:ph type="dt" sz="half" idx="10"/>
          </p:nvPr>
        </p:nvSpPr>
        <p:spPr/>
        <p:txBody>
          <a:bodyPr/>
          <a:lstStyle/>
          <a:p>
            <a:fld id="{EFA41688-E39C-4180-ACE0-2BA0A5A7A7CF}" type="datetime4">
              <a:rPr lang="en-US" smtClean="0">
                <a:solidFill>
                  <a:prstClr val="black"/>
                </a:solidFill>
              </a:rPr>
              <a:t>November 14, 2018</a:t>
            </a:fld>
            <a:endParaRPr lang="en-US"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 | For Training Purposes Only</a:t>
            </a: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5310090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2B960-A578-41D5-B958-88A93945591A}" type="datetime4">
              <a:rPr lang="en-US" smtClean="0">
                <a:solidFill>
                  <a:prstClr val="black"/>
                </a:solidFill>
              </a:rPr>
              <a:t>November 14, 2018</a:t>
            </a:fld>
            <a:endParaRPr lang="en-US" dirty="0">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HPE Confidential | For Training Purposes Only</a:t>
            </a:r>
          </a:p>
        </p:txBody>
      </p:sp>
      <p:sp>
        <p:nvSpPr>
          <p:cNvPr id="4" name="Slide Number Placeholder 3"/>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4674015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6"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2"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5"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A9464A89-5ED9-4892-9707-CB5AC2BF0F03}"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43171059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6"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1" y="1523999"/>
            <a:ext cx="5303520"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4" name="Content Placeholder 3"/>
          <p:cNvSpPr>
            <a:spLocks noGrp="1"/>
          </p:cNvSpPr>
          <p:nvPr>
            <p:ph sz="half" idx="2"/>
          </p:nvPr>
        </p:nvSpPr>
        <p:spPr>
          <a:xfrm>
            <a:off x="609442"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5" y="1523999"/>
            <a:ext cx="5303520"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6" name="Content Placeholder 5"/>
          <p:cNvSpPr>
            <a:spLocks noGrp="1"/>
          </p:cNvSpPr>
          <p:nvPr>
            <p:ph sz="quarter" idx="4"/>
          </p:nvPr>
        </p:nvSpPr>
        <p:spPr>
          <a:xfrm>
            <a:off x="6275865"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CCD2E172-C55B-4893-BA57-8AE18CD1B40E}" type="datetime4">
              <a:rPr lang="en-US" smtClean="0">
                <a:solidFill>
                  <a:prstClr val="black"/>
                </a:solidFill>
              </a:rPr>
              <a:t>November 14, 2018</a:t>
            </a:fld>
            <a:endParaRPr lang="en-US" dirty="0">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HPE Confidential | For Training Purposes Only</a:t>
            </a:r>
          </a:p>
        </p:txBody>
      </p:sp>
      <p:sp>
        <p:nvSpPr>
          <p:cNvPr id="9" name="Slide Number Placeholder 8"/>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02973440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6"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5"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1" y="1524000"/>
            <a:ext cx="5303520"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4" name="Content Placeholder 3"/>
          <p:cNvSpPr>
            <a:spLocks noGrp="1"/>
          </p:cNvSpPr>
          <p:nvPr>
            <p:ph sz="half" idx="2"/>
          </p:nvPr>
        </p:nvSpPr>
        <p:spPr>
          <a:xfrm>
            <a:off x="609442"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5" y="1524000"/>
            <a:ext cx="5303520"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6" name="Content Placeholder 5"/>
          <p:cNvSpPr>
            <a:spLocks noGrp="1"/>
          </p:cNvSpPr>
          <p:nvPr>
            <p:ph sz="quarter" idx="4"/>
          </p:nvPr>
        </p:nvSpPr>
        <p:spPr>
          <a:xfrm>
            <a:off x="6275865"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C3794A88-5453-451A-AD72-5276D293391A}" type="datetime4">
              <a:rPr lang="en-US" smtClean="0">
                <a:solidFill>
                  <a:prstClr val="black"/>
                </a:solidFill>
              </a:rPr>
              <a:t>November 14, 2018</a:t>
            </a:fld>
            <a:endParaRPr lang="en-US" dirty="0">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HPE Confidential | For Training Purposes Only</a:t>
            </a:r>
          </a:p>
        </p:txBody>
      </p:sp>
      <p:sp>
        <p:nvSpPr>
          <p:cNvPr id="9" name="Slide Number Placeholder 8"/>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94505795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6"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2"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8"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CC30DC2-CE0F-497B-828A-0B005D790DA4}"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6979209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6"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5" y="1523999"/>
            <a:ext cx="3428841"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10" name="Text Placeholder 9"/>
          <p:cNvSpPr>
            <a:spLocks noGrp="1"/>
          </p:cNvSpPr>
          <p:nvPr>
            <p:ph type="body" sz="quarter" idx="14"/>
          </p:nvPr>
        </p:nvSpPr>
        <p:spPr>
          <a:xfrm>
            <a:off x="609442"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63" y="1523999"/>
            <a:ext cx="3428841"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11" name="Text Placeholder 9"/>
          <p:cNvSpPr>
            <a:spLocks noGrp="1"/>
          </p:cNvSpPr>
          <p:nvPr>
            <p:ph type="body" sz="quarter" idx="15"/>
          </p:nvPr>
        </p:nvSpPr>
        <p:spPr>
          <a:xfrm>
            <a:off x="438150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60" y="1523999"/>
            <a:ext cx="3428841"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12" name="Text Placeholder 9"/>
          <p:cNvSpPr>
            <a:spLocks noGrp="1"/>
          </p:cNvSpPr>
          <p:nvPr>
            <p:ph type="body" sz="quarter" idx="16"/>
          </p:nvPr>
        </p:nvSpPr>
        <p:spPr>
          <a:xfrm>
            <a:off x="8150388"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A44B861-8AC2-4C19-852A-392733616949}"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0424682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6"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5"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ext Placeholder 2"/>
          <p:cNvSpPr>
            <a:spLocks noGrp="1"/>
          </p:cNvSpPr>
          <p:nvPr>
            <p:ph type="body" idx="1" hasCustomPrompt="1"/>
          </p:nvPr>
        </p:nvSpPr>
        <p:spPr>
          <a:xfrm>
            <a:off x="609605" y="1523999"/>
            <a:ext cx="3428841"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10" name="Text Placeholder 9"/>
          <p:cNvSpPr>
            <a:spLocks noGrp="1"/>
          </p:cNvSpPr>
          <p:nvPr>
            <p:ph type="body" sz="quarter" idx="14"/>
          </p:nvPr>
        </p:nvSpPr>
        <p:spPr>
          <a:xfrm>
            <a:off x="609442"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63" y="1523999"/>
            <a:ext cx="3428841"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11" name="Text Placeholder 9"/>
          <p:cNvSpPr>
            <a:spLocks noGrp="1"/>
          </p:cNvSpPr>
          <p:nvPr>
            <p:ph type="body" sz="quarter" idx="15"/>
          </p:nvPr>
        </p:nvSpPr>
        <p:spPr>
          <a:xfrm>
            <a:off x="438150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60" y="1523999"/>
            <a:ext cx="3428841" cy="320040"/>
          </a:xfrm>
        </p:spPr>
        <p:txBody>
          <a:bodyPr anchor="t">
            <a:noAutofit/>
          </a:bodyPr>
          <a:lstStyle>
            <a:lvl1pPr marL="0" indent="0">
              <a:spcBef>
                <a:spcPts val="0"/>
              </a:spcBef>
              <a:buNone/>
              <a:defRPr sz="2000" b="0">
                <a:latin typeface="Arial"/>
              </a:defRPr>
            </a:lvl1pPr>
            <a:lvl2pPr marL="457018" indent="0">
              <a:buNone/>
              <a:defRPr sz="2000" b="1"/>
            </a:lvl2pPr>
            <a:lvl3pPr marL="914034" indent="0">
              <a:buNone/>
              <a:defRPr sz="1800" b="1"/>
            </a:lvl3pPr>
            <a:lvl4pPr marL="1371052" indent="0">
              <a:buNone/>
              <a:defRPr sz="1600" b="1"/>
            </a:lvl4pPr>
            <a:lvl5pPr marL="1828068" indent="0">
              <a:buNone/>
              <a:defRPr sz="1600" b="1"/>
            </a:lvl5pPr>
            <a:lvl6pPr marL="2285086" indent="0">
              <a:buNone/>
              <a:defRPr sz="1600" b="1"/>
            </a:lvl6pPr>
            <a:lvl7pPr marL="2742102" indent="0">
              <a:buNone/>
              <a:defRPr sz="1600" b="1"/>
            </a:lvl7pPr>
            <a:lvl8pPr marL="3199120" indent="0">
              <a:buNone/>
              <a:defRPr sz="1600" b="1"/>
            </a:lvl8pPr>
            <a:lvl9pPr marL="3656137" indent="0">
              <a:buNone/>
              <a:defRPr sz="1600" b="1"/>
            </a:lvl9pPr>
          </a:lstStyle>
          <a:p>
            <a:pPr lvl="0"/>
            <a:r>
              <a:rPr dirty="0"/>
              <a:t>Click to add heading</a:t>
            </a:r>
          </a:p>
        </p:txBody>
      </p:sp>
      <p:sp>
        <p:nvSpPr>
          <p:cNvPr id="12" name="Text Placeholder 9"/>
          <p:cNvSpPr>
            <a:spLocks noGrp="1"/>
          </p:cNvSpPr>
          <p:nvPr>
            <p:ph type="body" sz="quarter" idx="16"/>
          </p:nvPr>
        </p:nvSpPr>
        <p:spPr>
          <a:xfrm>
            <a:off x="8150388"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D05B009C-4BE1-49CE-BD7E-01D7EFBCBFC2}"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426532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lvl1pPr>
              <a:defRPr>
                <a:latin typeface="MetricHPE" panose="020B0503030202060203" pitchFamily="34" charset="0"/>
              </a:defRPr>
            </a:lvl1pPr>
          </a:lstStyle>
          <a:p>
            <a:r>
              <a:rPr lang="en-US"/>
              <a:t>Click to edit Master title style</a:t>
            </a:r>
            <a:endParaRPr dirty="0"/>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atin typeface="MetricHPE" panose="020B050303020206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atin typeface="MetricHPE" panose="020B050303020206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lvl1pPr>
              <a:defRPr>
                <a:latin typeface="MetricHPE" panose="020B0503030202060203" pitchFamily="34" charset="0"/>
              </a:defRPr>
            </a:lvl1pPr>
          </a:lstStyle>
          <a:p>
            <a:fld id="{A48AA38D-5CBD-4E44-A2EB-B3F38A5B8051}" type="datetime4">
              <a:rPr lang="en-US" smtClean="0"/>
              <a:pPr/>
              <a:t>November 14, 2018</a:t>
            </a:fld>
            <a:endParaRPr lang="en-US" dirty="0"/>
          </a:p>
        </p:txBody>
      </p:sp>
      <p:sp>
        <p:nvSpPr>
          <p:cNvPr id="8" name="Footer Placeholder 7"/>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9" name="Slide Number Placeholder 8"/>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148676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1" y="1524000"/>
            <a:ext cx="2968784" cy="4572000"/>
          </a:xfrm>
          <a:solidFill>
            <a:schemeClr val="accent6"/>
          </a:solidFill>
        </p:spPr>
        <p:txBody>
          <a:bodyPr lIns="91440" tIns="91440" rIns="91440" bIns="91440">
            <a:noAutofit/>
          </a:bodyPr>
          <a:lstStyle>
            <a:lvl1pPr marL="0" indent="0">
              <a:spcBef>
                <a:spcPts val="900"/>
              </a:spcBef>
              <a:buNone/>
              <a:defRPr sz="1800"/>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0FC57C-EEF8-4F88-B877-F2123422ECAE}"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1218888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018" indent="0">
              <a:buNone/>
              <a:defRPr sz="2798"/>
            </a:lvl2pPr>
            <a:lvl3pPr marL="914034" indent="0">
              <a:buNone/>
              <a:defRPr sz="2400"/>
            </a:lvl3pPr>
            <a:lvl4pPr marL="1371052" indent="0">
              <a:buNone/>
              <a:defRPr sz="2000"/>
            </a:lvl4pPr>
            <a:lvl5pPr marL="1828068" indent="0">
              <a:buNone/>
              <a:defRPr sz="2000"/>
            </a:lvl5pPr>
            <a:lvl6pPr marL="2285086" indent="0">
              <a:buNone/>
              <a:defRPr sz="2000"/>
            </a:lvl6pPr>
            <a:lvl7pPr marL="2742102" indent="0">
              <a:buNone/>
              <a:defRPr sz="2000"/>
            </a:lvl7pPr>
            <a:lvl8pPr marL="3199120" indent="0">
              <a:buNone/>
              <a:defRPr sz="2000"/>
            </a:lvl8pPr>
            <a:lvl9pPr marL="3656137" indent="0">
              <a:buNone/>
              <a:defRPr sz="2000"/>
            </a:lvl9pPr>
          </a:lstStyle>
          <a:p>
            <a:r>
              <a:rPr lang="en-US" dirty="0"/>
              <a:t>Click icon to add picture</a:t>
            </a:r>
            <a:endParaRPr dirty="0"/>
          </a:p>
        </p:txBody>
      </p:sp>
      <p:sp>
        <p:nvSpPr>
          <p:cNvPr id="8" name="Text Placeholder 9"/>
          <p:cNvSpPr>
            <a:spLocks noGrp="1"/>
          </p:cNvSpPr>
          <p:nvPr>
            <p:ph type="body" sz="quarter" idx="16"/>
          </p:nvPr>
        </p:nvSpPr>
        <p:spPr>
          <a:xfrm>
            <a:off x="7467601"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BE78DC3-A3EC-41A3-8D71-80B42FA20582}"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8333354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018" indent="0">
              <a:buNone/>
              <a:defRPr sz="2798"/>
            </a:lvl2pPr>
            <a:lvl3pPr marL="914034" indent="0">
              <a:buNone/>
              <a:defRPr sz="2400"/>
            </a:lvl3pPr>
            <a:lvl4pPr marL="1371052" indent="0">
              <a:buNone/>
              <a:defRPr sz="2000"/>
            </a:lvl4pPr>
            <a:lvl5pPr marL="1828068" indent="0">
              <a:buNone/>
              <a:defRPr sz="2000"/>
            </a:lvl5pPr>
            <a:lvl6pPr marL="2285086" indent="0">
              <a:buNone/>
              <a:defRPr sz="2000"/>
            </a:lvl6pPr>
            <a:lvl7pPr marL="2742102" indent="0">
              <a:buNone/>
              <a:defRPr sz="2000"/>
            </a:lvl7pPr>
            <a:lvl8pPr marL="3199120" indent="0">
              <a:buNone/>
              <a:defRPr sz="2000"/>
            </a:lvl8pPr>
            <a:lvl9pPr marL="3656137" indent="0">
              <a:buNone/>
              <a:defRPr sz="2000"/>
            </a:lvl9pPr>
          </a:lstStyle>
          <a:p>
            <a:r>
              <a:rPr lang="en-US" dirty="0"/>
              <a:t>Click icon to add picture</a:t>
            </a:r>
            <a:endParaRPr dirty="0"/>
          </a:p>
        </p:txBody>
      </p:sp>
      <p:sp>
        <p:nvSpPr>
          <p:cNvPr id="4" name="Text Placeholder 3"/>
          <p:cNvSpPr>
            <a:spLocks noGrp="1"/>
          </p:cNvSpPr>
          <p:nvPr>
            <p:ph type="body" sz="half" idx="2"/>
          </p:nvPr>
        </p:nvSpPr>
        <p:spPr bwMode="ltGray">
          <a:xfrm>
            <a:off x="7467602" y="1524000"/>
            <a:ext cx="4111784" cy="45720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10B4C5-7CFA-4C34-B7AF-B5C39371E300}"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8888889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519236"/>
            <a:ext cx="5257800" cy="852364"/>
          </a:xfrm>
        </p:spPr>
        <p:txBody>
          <a:bodyPr anchor="t"/>
          <a:lstStyle>
            <a:lvl1pPr>
              <a:defRPr sz="2798"/>
            </a:lvl1pPr>
          </a:lstStyle>
          <a:p>
            <a:r>
              <a:rPr lang="en-US"/>
              <a:t>Click to edit Master title style</a:t>
            </a:r>
            <a:endParaRPr dirty="0"/>
          </a:p>
        </p:txBody>
      </p:sp>
      <p:sp>
        <p:nvSpPr>
          <p:cNvPr id="4" name="Text Placeholder 3"/>
          <p:cNvSpPr>
            <a:spLocks noGrp="1"/>
          </p:cNvSpPr>
          <p:nvPr>
            <p:ph type="body" sz="half" idx="2"/>
          </p:nvPr>
        </p:nvSpPr>
        <p:spPr>
          <a:xfrm>
            <a:off x="609443" y="2819400"/>
            <a:ext cx="3657601" cy="1981200"/>
          </a:xfrm>
          <a:noFill/>
        </p:spPr>
        <p:txBody>
          <a:bodyPr lIns="0" tIns="0" rIns="0" bIns="0">
            <a:noAutofit/>
          </a:bodyPr>
          <a:lstStyle>
            <a:lvl1pPr marL="0" indent="0">
              <a:spcBef>
                <a:spcPts val="900"/>
              </a:spcBef>
              <a:buNone/>
              <a:defRPr sz="1800">
                <a:solidFill>
                  <a:schemeClr val="tx1"/>
                </a:solidFill>
              </a:defRPr>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6003" y="519236"/>
            <a:ext cx="5486399" cy="5576764"/>
          </a:xfrm>
        </p:spPr>
        <p:txBody>
          <a:bodyPr lIns="0" tIns="457200">
            <a:normAutofit/>
          </a:bodyPr>
          <a:lstStyle>
            <a:lvl1pPr marL="0" indent="0" algn="ctr">
              <a:buNone/>
              <a:defRPr sz="1800"/>
            </a:lvl1pPr>
            <a:lvl2pPr marL="457018" indent="0">
              <a:buNone/>
              <a:defRPr sz="2798"/>
            </a:lvl2pPr>
            <a:lvl3pPr marL="914034" indent="0">
              <a:buNone/>
              <a:defRPr sz="2400"/>
            </a:lvl3pPr>
            <a:lvl4pPr marL="1371052" indent="0">
              <a:buNone/>
              <a:defRPr sz="2000"/>
            </a:lvl4pPr>
            <a:lvl5pPr marL="1828068" indent="0">
              <a:buNone/>
              <a:defRPr sz="2000"/>
            </a:lvl5pPr>
            <a:lvl6pPr marL="2285086" indent="0">
              <a:buNone/>
              <a:defRPr sz="2000"/>
            </a:lvl6pPr>
            <a:lvl7pPr marL="2742102" indent="0">
              <a:buNone/>
              <a:defRPr sz="2000"/>
            </a:lvl7pPr>
            <a:lvl8pPr marL="3199120" indent="0">
              <a:buNone/>
              <a:defRPr sz="2000"/>
            </a:lvl8pPr>
            <a:lvl9pPr marL="3656137" indent="0">
              <a:buNone/>
              <a:defRPr sz="2000"/>
            </a:lvl9pPr>
          </a:lstStyle>
          <a:p>
            <a:r>
              <a:rPr lang="en-US" dirty="0"/>
              <a:t>Click icon to add picture</a:t>
            </a:r>
            <a:endParaRPr dirty="0"/>
          </a:p>
        </p:txBody>
      </p:sp>
      <p:sp>
        <p:nvSpPr>
          <p:cNvPr id="5" name="Date Placeholder 4"/>
          <p:cNvSpPr>
            <a:spLocks noGrp="1"/>
          </p:cNvSpPr>
          <p:nvPr>
            <p:ph type="dt" sz="half" idx="10"/>
          </p:nvPr>
        </p:nvSpPr>
        <p:spPr/>
        <p:txBody>
          <a:bodyPr/>
          <a:lstStyle/>
          <a:p>
            <a:fld id="{89E2A30C-0E73-4385-A910-318B96BE563B}"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3263303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6"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6" y="1524000"/>
            <a:ext cx="5312664" cy="3352800"/>
          </a:xfrm>
        </p:spPr>
        <p:txBody>
          <a:bodyPr lIns="0" tIns="457200">
            <a:normAutofit/>
          </a:bodyPr>
          <a:lstStyle>
            <a:lvl1pPr marL="0" indent="0" algn="ctr">
              <a:buNone/>
              <a:defRPr sz="1800"/>
            </a:lvl1pPr>
            <a:lvl2pPr marL="457018" indent="0">
              <a:buNone/>
              <a:defRPr sz="2798"/>
            </a:lvl2pPr>
            <a:lvl3pPr marL="914034" indent="0">
              <a:buNone/>
              <a:defRPr sz="2400"/>
            </a:lvl3pPr>
            <a:lvl4pPr marL="1371052" indent="0">
              <a:buNone/>
              <a:defRPr sz="2000"/>
            </a:lvl4pPr>
            <a:lvl5pPr marL="1828068" indent="0">
              <a:buNone/>
              <a:defRPr sz="2000"/>
            </a:lvl5pPr>
            <a:lvl6pPr marL="2285086" indent="0">
              <a:buNone/>
              <a:defRPr sz="2000"/>
            </a:lvl6pPr>
            <a:lvl7pPr marL="2742102" indent="0">
              <a:buNone/>
              <a:defRPr sz="2000"/>
            </a:lvl7pPr>
            <a:lvl8pPr marL="3199120" indent="0">
              <a:buNone/>
              <a:defRPr sz="2000"/>
            </a:lvl8pPr>
            <a:lvl9pPr marL="3656137" indent="0">
              <a:buNone/>
              <a:defRPr sz="2000"/>
            </a:lvl9pPr>
          </a:lstStyle>
          <a:p>
            <a:r>
              <a:rPr lang="en-US" dirty="0"/>
              <a:t>Click icon to add picture</a:t>
            </a:r>
            <a:endParaRPr dirty="0"/>
          </a:p>
        </p:txBody>
      </p:sp>
      <p:sp>
        <p:nvSpPr>
          <p:cNvPr id="4" name="Text Placeholder 3"/>
          <p:cNvSpPr>
            <a:spLocks noGrp="1"/>
          </p:cNvSpPr>
          <p:nvPr>
            <p:ph type="body" sz="half" idx="2"/>
          </p:nvPr>
        </p:nvSpPr>
        <p:spPr bwMode="ltGray">
          <a:xfrm>
            <a:off x="60944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3" y="1524000"/>
            <a:ext cx="5312664" cy="3352800"/>
          </a:xfrm>
        </p:spPr>
        <p:txBody>
          <a:bodyPr lIns="0" tIns="457200">
            <a:normAutofit/>
          </a:bodyPr>
          <a:lstStyle>
            <a:lvl1pPr marL="0" indent="0" algn="ctr">
              <a:buNone/>
              <a:defRPr sz="1800"/>
            </a:lvl1pPr>
            <a:lvl2pPr marL="457018" indent="0">
              <a:buNone/>
              <a:defRPr sz="2798"/>
            </a:lvl2pPr>
            <a:lvl3pPr marL="914034" indent="0">
              <a:buNone/>
              <a:defRPr sz="2400"/>
            </a:lvl3pPr>
            <a:lvl4pPr marL="1371052" indent="0">
              <a:buNone/>
              <a:defRPr sz="2000"/>
            </a:lvl4pPr>
            <a:lvl5pPr marL="1828068" indent="0">
              <a:buNone/>
              <a:defRPr sz="2000"/>
            </a:lvl5pPr>
            <a:lvl6pPr marL="2285086" indent="0">
              <a:buNone/>
              <a:defRPr sz="2000"/>
            </a:lvl6pPr>
            <a:lvl7pPr marL="2742102" indent="0">
              <a:buNone/>
              <a:defRPr sz="2000"/>
            </a:lvl7pPr>
            <a:lvl8pPr marL="3199120" indent="0">
              <a:buNone/>
              <a:defRPr sz="2000"/>
            </a:lvl8pPr>
            <a:lvl9pPr marL="3656137" indent="0">
              <a:buNone/>
              <a:defRPr sz="2000"/>
            </a:lvl9pPr>
          </a:lstStyle>
          <a:p>
            <a:r>
              <a:rPr lang="en-US" dirty="0"/>
              <a:t>Click icon to add picture</a:t>
            </a:r>
            <a:endParaRPr dirty="0"/>
          </a:p>
        </p:txBody>
      </p:sp>
      <p:sp>
        <p:nvSpPr>
          <p:cNvPr id="9" name="Text Placeholder 3"/>
          <p:cNvSpPr>
            <a:spLocks noGrp="1"/>
          </p:cNvSpPr>
          <p:nvPr>
            <p:ph type="body" sz="half" idx="14"/>
          </p:nvPr>
        </p:nvSpPr>
        <p:spPr bwMode="ltGray">
          <a:xfrm>
            <a:off x="6266723"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4C7A01-51A2-40C7-A10F-FAF7413E4056}"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2438298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7" y="1524000"/>
            <a:ext cx="3429000" cy="2667000"/>
          </a:xfrm>
        </p:spPr>
        <p:txBody>
          <a:bodyPr lIns="0" tIns="457200">
            <a:normAutofit/>
          </a:bodyPr>
          <a:lstStyle>
            <a:lvl1pPr marL="0" indent="0" algn="ctr">
              <a:buNone/>
              <a:defRPr sz="1800"/>
            </a:lvl1pPr>
            <a:lvl2pPr marL="457018" indent="0">
              <a:buNone/>
              <a:defRPr sz="2798"/>
            </a:lvl2pPr>
            <a:lvl3pPr marL="914034" indent="0">
              <a:buNone/>
              <a:defRPr sz="2400"/>
            </a:lvl3pPr>
            <a:lvl4pPr marL="1371052" indent="0">
              <a:buNone/>
              <a:defRPr sz="2000"/>
            </a:lvl4pPr>
            <a:lvl5pPr marL="1828068" indent="0">
              <a:buNone/>
              <a:defRPr sz="2000"/>
            </a:lvl5pPr>
            <a:lvl6pPr marL="2285086" indent="0">
              <a:buNone/>
              <a:defRPr sz="2000"/>
            </a:lvl6pPr>
            <a:lvl7pPr marL="2742102" indent="0">
              <a:buNone/>
              <a:defRPr sz="2000"/>
            </a:lvl7pPr>
            <a:lvl8pPr marL="3199120" indent="0">
              <a:buNone/>
              <a:defRPr sz="2000"/>
            </a:lvl8pPr>
            <a:lvl9pPr marL="3656137" indent="0">
              <a:buNone/>
              <a:defRPr sz="2000"/>
            </a:lvl9pPr>
          </a:lstStyle>
          <a:p>
            <a:r>
              <a:rPr lang="en-US" dirty="0"/>
              <a:t>Click icon to add picture</a:t>
            </a:r>
            <a:endParaRPr dirty="0"/>
          </a:p>
        </p:txBody>
      </p:sp>
      <p:sp>
        <p:nvSpPr>
          <p:cNvPr id="4" name="Text Placeholder 3"/>
          <p:cNvSpPr>
            <a:spLocks noGrp="1"/>
          </p:cNvSpPr>
          <p:nvPr>
            <p:ph type="body" sz="half" idx="2"/>
          </p:nvPr>
        </p:nvSpPr>
        <p:spPr bwMode="ltGray">
          <a:xfrm>
            <a:off x="609441"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1" y="1524000"/>
            <a:ext cx="3429000" cy="2667000"/>
          </a:xfrm>
        </p:spPr>
        <p:txBody>
          <a:bodyPr lIns="0" tIns="457200">
            <a:normAutofit/>
          </a:bodyPr>
          <a:lstStyle>
            <a:lvl1pPr marL="0" indent="0" algn="ctr">
              <a:buNone/>
              <a:defRPr sz="1800"/>
            </a:lvl1pPr>
            <a:lvl2pPr marL="457018" indent="0">
              <a:buNone/>
              <a:defRPr sz="2798"/>
            </a:lvl2pPr>
            <a:lvl3pPr marL="914034" indent="0">
              <a:buNone/>
              <a:defRPr sz="2400"/>
            </a:lvl3pPr>
            <a:lvl4pPr marL="1371052" indent="0">
              <a:buNone/>
              <a:defRPr sz="2000"/>
            </a:lvl4pPr>
            <a:lvl5pPr marL="1828068" indent="0">
              <a:buNone/>
              <a:defRPr sz="2000"/>
            </a:lvl5pPr>
            <a:lvl6pPr marL="2285086" indent="0">
              <a:buNone/>
              <a:defRPr sz="2000"/>
            </a:lvl6pPr>
            <a:lvl7pPr marL="2742102" indent="0">
              <a:buNone/>
              <a:defRPr sz="2000"/>
            </a:lvl7pPr>
            <a:lvl8pPr marL="3199120" indent="0">
              <a:buNone/>
              <a:defRPr sz="2000"/>
            </a:lvl8pPr>
            <a:lvl9pPr marL="3656137" indent="0">
              <a:buNone/>
              <a:defRPr sz="2000"/>
            </a:lvl9pPr>
          </a:lstStyle>
          <a:p>
            <a:r>
              <a:rPr lang="en-US" dirty="0"/>
              <a:t>Click icon to add picture</a:t>
            </a:r>
            <a:endParaRPr dirty="0"/>
          </a:p>
        </p:txBody>
      </p:sp>
      <p:sp>
        <p:nvSpPr>
          <p:cNvPr id="9" name="Text Placeholder 3"/>
          <p:cNvSpPr>
            <a:spLocks noGrp="1"/>
          </p:cNvSpPr>
          <p:nvPr>
            <p:ph type="body" sz="half" idx="14"/>
          </p:nvPr>
        </p:nvSpPr>
        <p:spPr bwMode="ltGray">
          <a:xfrm>
            <a:off x="4381501"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8" y="1524000"/>
            <a:ext cx="3429000" cy="2667000"/>
          </a:xfrm>
        </p:spPr>
        <p:txBody>
          <a:bodyPr lIns="0" tIns="457200">
            <a:normAutofit/>
          </a:bodyPr>
          <a:lstStyle>
            <a:lvl1pPr marL="0" indent="0" algn="ctr">
              <a:buNone/>
              <a:defRPr sz="1800"/>
            </a:lvl1pPr>
            <a:lvl2pPr marL="457018" indent="0">
              <a:buNone/>
              <a:defRPr sz="2798"/>
            </a:lvl2pPr>
            <a:lvl3pPr marL="914034" indent="0">
              <a:buNone/>
              <a:defRPr sz="2400"/>
            </a:lvl3pPr>
            <a:lvl4pPr marL="1371052" indent="0">
              <a:buNone/>
              <a:defRPr sz="2000"/>
            </a:lvl4pPr>
            <a:lvl5pPr marL="1828068" indent="0">
              <a:buNone/>
              <a:defRPr sz="2000"/>
            </a:lvl5pPr>
            <a:lvl6pPr marL="2285086" indent="0">
              <a:buNone/>
              <a:defRPr sz="2000"/>
            </a:lvl6pPr>
            <a:lvl7pPr marL="2742102" indent="0">
              <a:buNone/>
              <a:defRPr sz="2000"/>
            </a:lvl7pPr>
            <a:lvl8pPr marL="3199120" indent="0">
              <a:buNone/>
              <a:defRPr sz="2000"/>
            </a:lvl8pPr>
            <a:lvl9pPr marL="3656137" indent="0">
              <a:buNone/>
              <a:defRPr sz="2000"/>
            </a:lvl9pPr>
          </a:lstStyle>
          <a:p>
            <a:r>
              <a:rPr lang="en-US" dirty="0"/>
              <a:t>Click icon to add picture</a:t>
            </a:r>
            <a:endParaRPr dirty="0"/>
          </a:p>
        </p:txBody>
      </p:sp>
      <p:sp>
        <p:nvSpPr>
          <p:cNvPr id="11" name="Text Placeholder 3"/>
          <p:cNvSpPr>
            <a:spLocks noGrp="1"/>
          </p:cNvSpPr>
          <p:nvPr>
            <p:ph type="body" sz="half" idx="16"/>
          </p:nvPr>
        </p:nvSpPr>
        <p:spPr bwMode="ltGray">
          <a:xfrm>
            <a:off x="8150388"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018" indent="0">
              <a:buNone/>
              <a:defRPr sz="1400"/>
            </a:lvl2pPr>
            <a:lvl3pPr marL="914034" indent="0">
              <a:buNone/>
              <a:defRPr sz="1200"/>
            </a:lvl3pPr>
            <a:lvl4pPr marL="1371052" indent="0">
              <a:buNone/>
              <a:defRPr sz="1000"/>
            </a:lvl4pPr>
            <a:lvl5pPr marL="1828068" indent="0">
              <a:buNone/>
              <a:defRPr sz="1000"/>
            </a:lvl5pPr>
            <a:lvl6pPr marL="2285086" indent="0">
              <a:buNone/>
              <a:defRPr sz="1000"/>
            </a:lvl6pPr>
            <a:lvl7pPr marL="2742102" indent="0">
              <a:buNone/>
              <a:defRPr sz="1000"/>
            </a:lvl7pPr>
            <a:lvl8pPr marL="3199120" indent="0">
              <a:buNone/>
              <a:defRPr sz="1000"/>
            </a:lvl8pPr>
            <a:lvl9pPr marL="365613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34F133-95D4-46C3-BE23-90B888B7A771}" type="datetime4">
              <a:rPr lang="en-US" smtClean="0">
                <a:solidFill>
                  <a:prstClr val="black"/>
                </a:solidFill>
              </a:rPr>
              <a:t>November 14, 2018</a:t>
            </a:fld>
            <a:endParaRPr lang="en-US"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0226430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6" y="2667000"/>
            <a:ext cx="9141619" cy="2286000"/>
          </a:xfrm>
        </p:spPr>
        <p:txBody>
          <a:bodyPr anchor="b">
            <a:noAutofit/>
          </a:bodyPr>
          <a:lstStyle>
            <a:lvl1pPr>
              <a:lnSpc>
                <a:spcPct val="80000"/>
              </a:lnSpc>
              <a:defRPr sz="7996"/>
            </a:lvl1pPr>
          </a:lstStyle>
          <a:p>
            <a:r>
              <a:rPr lang="en-US"/>
              <a:t>Click to edit Master title style</a:t>
            </a:r>
            <a:endParaRPr dirty="0"/>
          </a:p>
        </p:txBody>
      </p:sp>
      <p:sp>
        <p:nvSpPr>
          <p:cNvPr id="10" name="Text Placeholder 9"/>
          <p:cNvSpPr>
            <a:spLocks noGrp="1"/>
          </p:cNvSpPr>
          <p:nvPr>
            <p:ph type="body" sz="quarter" idx="13"/>
          </p:nvPr>
        </p:nvSpPr>
        <p:spPr>
          <a:xfrm>
            <a:off x="608017" y="5015902"/>
            <a:ext cx="9141619" cy="1080107"/>
          </a:xfrm>
        </p:spPr>
        <p:txBody>
          <a:bodyPr wrap="square">
            <a:noAutofit/>
          </a:bodyPr>
          <a:lstStyle>
            <a:lvl1pPr marL="0" indent="0">
              <a:spcBef>
                <a:spcPts val="0"/>
              </a:spcBef>
              <a:buFontTx/>
              <a:buNone/>
              <a:defRPr sz="3198"/>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4" y="457006"/>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34"/>
              <a:endParaRPr>
                <a:solidFill>
                  <a:prstClr val="black"/>
                </a:solidFill>
                <a:latin typeface="Aria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34"/>
              <a:endParaRPr>
                <a:solidFill>
                  <a:prstClr val="black"/>
                </a:solidFill>
                <a:latin typeface="Arial"/>
              </a:endParaRPr>
            </a:p>
          </p:txBody>
        </p:sp>
      </p:grpSp>
      <p:sp>
        <p:nvSpPr>
          <p:cNvPr id="9" name="Date Placeholder 8"/>
          <p:cNvSpPr>
            <a:spLocks noGrp="1"/>
          </p:cNvSpPr>
          <p:nvPr>
            <p:ph type="dt" sz="half" idx="15"/>
          </p:nvPr>
        </p:nvSpPr>
        <p:spPr/>
        <p:txBody>
          <a:bodyPr/>
          <a:lstStyle/>
          <a:p>
            <a:fld id="{6C3508F3-9F4C-409F-988B-7F4535D9D5F2}" type="datetime4">
              <a:rPr lang="en-US" smtClean="0">
                <a:solidFill>
                  <a:prstClr val="black"/>
                </a:solidFill>
              </a:rPr>
              <a:t>November 14, 2018</a:t>
            </a:fld>
            <a:endParaRPr lang="en-US" dirty="0">
              <a:solidFill>
                <a:prstClr val="black"/>
              </a:solidFill>
            </a:endParaRPr>
          </a:p>
        </p:txBody>
      </p:sp>
      <p:sp>
        <p:nvSpPr>
          <p:cNvPr id="12" name="Footer Placeholder 11"/>
          <p:cNvSpPr>
            <a:spLocks noGrp="1"/>
          </p:cNvSpPr>
          <p:nvPr>
            <p:ph type="ftr" sz="quarter" idx="16"/>
          </p:nvPr>
        </p:nvSpPr>
        <p:spPr/>
        <p:txBody>
          <a:bodyPr/>
          <a:lstStyle/>
          <a:p>
            <a:r>
              <a:rPr lang="en-US" dirty="0">
                <a:solidFill>
                  <a:prstClr val="black"/>
                </a:solidFill>
              </a:rPr>
              <a:t>HPE Confidential | For Training Purposes Only</a:t>
            </a:r>
          </a:p>
        </p:txBody>
      </p:sp>
      <p:sp>
        <p:nvSpPr>
          <p:cNvPr id="13" name="Slide Number Placeholder 12"/>
          <p:cNvSpPr>
            <a:spLocks noGrp="1"/>
          </p:cNvSpPr>
          <p:nvPr>
            <p:ph type="sldNum" sz="quarter" idx="17"/>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6134853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7" y="2209800"/>
            <a:ext cx="8229600" cy="1905000"/>
          </a:xfrm>
        </p:spPr>
        <p:txBody>
          <a:bodyPr anchor="b"/>
          <a:lstStyle>
            <a:lvl1pPr>
              <a:lnSpc>
                <a:spcPct val="80000"/>
              </a:lnSpc>
              <a:defRPr sz="6598"/>
            </a:lvl1pPr>
          </a:lstStyle>
          <a:p>
            <a:r>
              <a:rPr lang="en-US"/>
              <a:t>Click to edit Master title style</a:t>
            </a:r>
            <a:endParaRPr/>
          </a:p>
        </p:txBody>
      </p:sp>
      <p:sp>
        <p:nvSpPr>
          <p:cNvPr id="3" name="Subtitle 2"/>
          <p:cNvSpPr>
            <a:spLocks noGrp="1"/>
          </p:cNvSpPr>
          <p:nvPr>
            <p:ph type="subTitle" idx="1"/>
          </p:nvPr>
        </p:nvSpPr>
        <p:spPr>
          <a:xfrm>
            <a:off x="608017" y="4267200"/>
            <a:ext cx="8229600" cy="914400"/>
          </a:xfrm>
        </p:spPr>
        <p:txBody>
          <a:bodyPr>
            <a:noAutofit/>
          </a:bodyPr>
          <a:lstStyle>
            <a:lvl1pPr marL="0" indent="0" algn="l">
              <a:spcBef>
                <a:spcPts val="0"/>
              </a:spcBef>
              <a:buNone/>
              <a:defRPr sz="3198"/>
            </a:lvl1pPr>
            <a:lvl2pPr marL="457018" indent="0" algn="ctr">
              <a:buNone/>
              <a:defRPr sz="2000"/>
            </a:lvl2pPr>
            <a:lvl3pPr marL="914034" indent="0" algn="ctr">
              <a:buNone/>
              <a:defRPr sz="1800"/>
            </a:lvl3pPr>
            <a:lvl4pPr marL="1371052" indent="0" algn="ctr">
              <a:buNone/>
              <a:defRPr sz="1600"/>
            </a:lvl4pPr>
            <a:lvl5pPr marL="1828068" indent="0" algn="ctr">
              <a:buNone/>
              <a:defRPr sz="1600"/>
            </a:lvl5pPr>
            <a:lvl6pPr marL="2285086" indent="0" algn="ctr">
              <a:buNone/>
              <a:defRPr sz="1600"/>
            </a:lvl6pPr>
            <a:lvl7pPr marL="2742102" indent="0" algn="ctr">
              <a:buNone/>
              <a:defRPr sz="1600"/>
            </a:lvl7pPr>
            <a:lvl8pPr marL="3199120" indent="0" algn="ctr">
              <a:buNone/>
              <a:defRPr sz="1600"/>
            </a:lvl8pPr>
            <a:lvl9pPr marL="3656137" indent="0" algn="ctr">
              <a:buNone/>
              <a:defRPr sz="1600"/>
            </a:lvl9pPr>
          </a:lstStyle>
          <a:p>
            <a:r>
              <a:rPr lang="en-US"/>
              <a:t>Click to edit Master subtitle style</a:t>
            </a:r>
            <a:endParaRPr/>
          </a:p>
        </p:txBody>
      </p:sp>
      <p:grpSp>
        <p:nvGrpSpPr>
          <p:cNvPr id="7" name="Group 6"/>
          <p:cNvGrpSpPr/>
          <p:nvPr/>
        </p:nvGrpSpPr>
        <p:grpSpPr>
          <a:xfrm>
            <a:off x="606424" y="457006"/>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34"/>
              <a:endParaRPr>
                <a:solidFill>
                  <a:prstClr val="black"/>
                </a:solidFill>
                <a:latin typeface="Aria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034"/>
              <a:endParaRPr>
                <a:solidFill>
                  <a:prstClr val="black"/>
                </a:solidFill>
                <a:latin typeface="Arial"/>
              </a:endParaRPr>
            </a:p>
          </p:txBody>
        </p:sp>
      </p:grpSp>
    </p:spTree>
    <p:extLst>
      <p:ext uri="{BB962C8B-B14F-4D97-AF65-F5344CB8AC3E}">
        <p14:creationId xmlns:p14="http://schemas.microsoft.com/office/powerpoint/2010/main" val="12380636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902B3BF-8DEC-4879-8590-911FD0A44F4F}" type="datetime4">
              <a:rPr lang="en-US" smtClean="0">
                <a:solidFill>
                  <a:prstClr val="black"/>
                </a:solidFill>
              </a:rPr>
              <a:t>November 14, 2018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HPE Confidential | For Training Purposes Only</a:t>
            </a: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01813961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2" y="519236"/>
            <a:ext cx="1219198" cy="5576764"/>
          </a:xfrm>
        </p:spPr>
        <p:txBody>
          <a:bodyPr vert="eaVert"/>
          <a:lstStyle>
            <a:lvl1pPr>
              <a:defRPr/>
            </a:lvl1pPr>
          </a:lstStyle>
          <a:p>
            <a:r>
              <a:rPr lang="en-US"/>
              <a:t>Click to edit Master title style</a:t>
            </a:r>
            <a:endParaRPr dirty="0"/>
          </a:p>
        </p:txBody>
      </p:sp>
      <p:sp>
        <p:nvSpPr>
          <p:cNvPr id="3" name="Vertical Text Placeholder 2"/>
          <p:cNvSpPr>
            <a:spLocks noGrp="1"/>
          </p:cNvSpPr>
          <p:nvPr>
            <p:ph type="body" orient="vert" idx="1"/>
          </p:nvPr>
        </p:nvSpPr>
        <p:spPr>
          <a:xfrm>
            <a:off x="609603" y="519244"/>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A7C2976-8CC1-4429-AC2C-B9DF3E4EBF05}" type="datetime4">
              <a:rPr lang="en-US" smtClean="0">
                <a:solidFill>
                  <a:prstClr val="black"/>
                </a:solidFill>
              </a:rPr>
              <a:t>November 14, 2018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HPE Confidential | For Training Purposes Only</a:t>
            </a: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451466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atin typeface="MetricHPE" panose="020B0503030202060203" pitchFamily="34" charset="0"/>
              </a:defRPr>
            </a:lvl1pPr>
          </a:lstStyle>
          <a:p>
            <a:r>
              <a:rPr dirty="0"/>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atin typeface="MetricHPE" panose="020B050303020206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atin typeface="MetricHPE" panose="020B050303020206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lvl1pPr>
              <a:defRPr>
                <a:latin typeface="MetricHPE" panose="020B0503030202060203" pitchFamily="34" charset="0"/>
              </a:defRPr>
            </a:lvl1pPr>
          </a:lstStyle>
          <a:p>
            <a:fld id="{8F030E74-B79E-47A7-AA1C-BA3D00CC0B4A}" type="datetime4">
              <a:rPr lang="en-US" smtClean="0"/>
              <a:pPr/>
              <a:t>November 14, 2018</a:t>
            </a:fld>
            <a:endParaRPr lang="en-US" dirty="0"/>
          </a:p>
        </p:txBody>
      </p:sp>
      <p:sp>
        <p:nvSpPr>
          <p:cNvPr id="8" name="Footer Placeholder 7"/>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9" name="Slide Number Placeholder 8"/>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305962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441961" y="313419"/>
            <a:ext cx="10822941" cy="574516"/>
          </a:xfrm>
        </p:spPr>
        <p:txBody>
          <a:bodyPr wrap="square">
            <a:noAutofit/>
          </a:bodyPr>
          <a:lstStyle>
            <a:lvl1pPr>
              <a:defRPr b="1" i="0">
                <a:solidFill>
                  <a:srgbClr val="000000"/>
                </a:solidFill>
                <a:latin typeface="Arial"/>
                <a:cs typeface="Arial"/>
              </a:defRPr>
            </a:lvl1pPr>
          </a:lstStyle>
          <a:p>
            <a:r>
              <a:rPr lang="en-US" noProof="0" dirty="0"/>
              <a:t>Click to edit master title style</a:t>
            </a:r>
          </a:p>
        </p:txBody>
      </p:sp>
      <p:sp>
        <p:nvSpPr>
          <p:cNvPr id="6" name="Content Placeholder 5"/>
          <p:cNvSpPr>
            <a:spLocks noGrp="1"/>
          </p:cNvSpPr>
          <p:nvPr>
            <p:ph sz="quarter" idx="10"/>
          </p:nvPr>
        </p:nvSpPr>
        <p:spPr>
          <a:xfrm>
            <a:off x="438914" y="1584962"/>
            <a:ext cx="10826496" cy="4305300"/>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1"/>
          </p:nvPr>
        </p:nvSpPr>
        <p:spPr>
          <a:xfrm>
            <a:off x="7341668" y="6388684"/>
            <a:ext cx="2432423" cy="195072"/>
          </a:xfrm>
          <a:prstGeom prst="rect">
            <a:avLst/>
          </a:prstGeom>
        </p:spPr>
        <p:txBody>
          <a:bodyPr/>
          <a:lstStyle/>
          <a:p>
            <a:r>
              <a:rPr lang="en-US" dirty="0">
                <a:solidFill>
                  <a:prstClr val="black"/>
                </a:solidFill>
              </a:rPr>
              <a:t>HPE Confidential | For Training Purposes Only</a:t>
            </a:r>
          </a:p>
        </p:txBody>
      </p:sp>
    </p:spTree>
    <p:extLst>
      <p:ext uri="{BB962C8B-B14F-4D97-AF65-F5344CB8AC3E}">
        <p14:creationId xmlns:p14="http://schemas.microsoft.com/office/powerpoint/2010/main" val="1474833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2_Table Slide">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1" y="426978"/>
            <a:ext cx="11650532" cy="538222"/>
          </a:xfrm>
          <a:prstGeom prst="rect">
            <a:avLst/>
          </a:prstGeom>
        </p:spPr>
        <p:txBody>
          <a:bodyPr lIns="457200" rIns="457200"/>
          <a:lstStyle>
            <a:lvl1pPr marL="0" indent="0" algn="l">
              <a:buNone/>
              <a:defRPr sz="2798" b="1" baseline="0">
                <a:latin typeface="Trebuchet MS" panose="020B0603020202020204" pitchFamily="34" charset="0"/>
                <a:cs typeface="Arial"/>
              </a:defRPr>
            </a:lvl1pPr>
            <a:lvl2pPr marL="457018" indent="0" algn="l">
              <a:buNone/>
              <a:defRPr sz="2400">
                <a:latin typeface="Trebuchet MS" panose="020B0603020202020204" pitchFamily="34" charset="0"/>
                <a:cs typeface="Segoe UI Light" panose="020B0502040204020203" pitchFamily="34" charset="0"/>
              </a:defRPr>
            </a:lvl2pPr>
            <a:lvl3pPr marL="914034" indent="0" algn="l">
              <a:buNone/>
              <a:defRPr sz="3198">
                <a:latin typeface="Segoe UI" panose="020B0502040204020203" pitchFamily="34" charset="0"/>
                <a:cs typeface="Segoe UI" panose="020B0502040204020203" pitchFamily="34" charset="0"/>
              </a:defRPr>
            </a:lvl3pPr>
            <a:lvl4pPr marL="1371052" indent="0" algn="l">
              <a:buNone/>
              <a:defRPr sz="2798">
                <a:latin typeface="Segoe UI" panose="020B0502040204020203" pitchFamily="34" charset="0"/>
                <a:cs typeface="Segoe UI" panose="020B0502040204020203" pitchFamily="34" charset="0"/>
              </a:defRPr>
            </a:lvl4pPr>
            <a:lvl5pPr marL="1828068" indent="0" algn="l">
              <a:buNone/>
              <a:defRPr sz="2798">
                <a:latin typeface="Segoe UI" panose="020B0502040204020203" pitchFamily="34" charset="0"/>
                <a:cs typeface="Segoe UI" panose="020B0502040204020203" pitchFamily="34" charset="0"/>
              </a:defRPr>
            </a:lvl5pPr>
          </a:lstStyle>
          <a:p>
            <a:pPr lvl="0"/>
            <a:r>
              <a:rPr lang="en-US" dirty="0"/>
              <a:t>TABLE HEADLINE GOES HERE</a:t>
            </a:r>
          </a:p>
        </p:txBody>
      </p:sp>
      <p:grpSp>
        <p:nvGrpSpPr>
          <p:cNvPr id="5" name="Group 4"/>
          <p:cNvGrpSpPr/>
          <p:nvPr userDrawn="1"/>
        </p:nvGrpSpPr>
        <p:grpSpPr>
          <a:xfrm>
            <a:off x="10147305" y="6173369"/>
            <a:ext cx="1629377" cy="303632"/>
            <a:chOff x="742660" y="2077131"/>
            <a:chExt cx="2067102" cy="385202"/>
          </a:xfrm>
        </p:grpSpPr>
        <p:pic>
          <p:nvPicPr>
            <p:cNvPr id="6" name="Picture 5" descr="http://graphics8.nytimes.com/images/2015/06/03/technology/03bits-hp/03bits-hp-master315.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90531" y="2077131"/>
              <a:ext cx="919231" cy="38520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blogs.unity3d.com/wp-content/uploads/2013/12/New-Microsoft-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2660" y="2176635"/>
              <a:ext cx="872713" cy="186195"/>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7083698" y="9"/>
            <a:ext cx="5603606" cy="3165203"/>
          </a:xfrm>
          <a:prstGeom prst="rect">
            <a:avLst/>
          </a:prstGeom>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3030" t="47575" r="20606" b="12055"/>
          <a:stretch/>
        </p:blipFill>
        <p:spPr>
          <a:xfrm>
            <a:off x="8991604" y="0"/>
            <a:ext cx="3200399" cy="1691922"/>
          </a:xfrm>
          <a:prstGeom prst="rect">
            <a:avLst/>
          </a:prstGeom>
        </p:spPr>
      </p:pic>
    </p:spTree>
    <p:extLst>
      <p:ext uri="{BB962C8B-B14F-4D97-AF65-F5344CB8AC3E}">
        <p14:creationId xmlns:p14="http://schemas.microsoft.com/office/powerpoint/2010/main" val="41300281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Empower_No Sub">
    <p:spTree>
      <p:nvGrpSpPr>
        <p:cNvPr id="1" name=""/>
        <p:cNvGrpSpPr/>
        <p:nvPr/>
      </p:nvGrpSpPr>
      <p:grpSpPr>
        <a:xfrm>
          <a:off x="0" y="0"/>
          <a:ext cx="0" cy="0"/>
          <a:chOff x="0" y="0"/>
          <a:chExt cx="0" cy="0"/>
        </a:xfrm>
      </p:grpSpPr>
      <p:sp>
        <p:nvSpPr>
          <p:cNvPr id="2" name="Title 1"/>
          <p:cNvSpPr>
            <a:spLocks noGrp="1"/>
          </p:cNvSpPr>
          <p:nvPr>
            <p:ph type="title"/>
          </p:nvPr>
        </p:nvSpPr>
        <p:spPr>
          <a:xfrm>
            <a:off x="305557" y="410136"/>
            <a:ext cx="11276847" cy="587188"/>
          </a:xfrm>
          <a:noFill/>
        </p:spPr>
        <p:txBody>
          <a:bodyPr vert="horz" lIns="217728" tIns="109728" rIns="217728" bIns="108864" rtlCol="0" anchor="ctr" anchorCtr="0">
            <a:normAutofit/>
          </a:bodyPr>
          <a:lstStyle>
            <a:lvl1pPr>
              <a:defRPr lang="en-US" dirty="0"/>
            </a:lvl1pPr>
          </a:lstStyle>
          <a:p>
            <a:pPr marL="0" lvl="0">
              <a:lnSpc>
                <a:spcPct val="90000"/>
              </a:lnSpc>
            </a:pPr>
            <a:r>
              <a:rPr lang="en-US" dirty="0"/>
              <a:t>Click to edit Master title style</a:t>
            </a:r>
          </a:p>
        </p:txBody>
      </p:sp>
      <p:pic>
        <p:nvPicPr>
          <p:cNvPr id="7" name="Empower Black"/>
          <p:cNvPicPr>
            <a:picLocks/>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bwMode="ltGray">
          <a:xfrm>
            <a:off x="9066620" y="6057900"/>
            <a:ext cx="2736494" cy="457200"/>
          </a:xfrm>
          <a:prstGeom prst="rect">
            <a:avLst/>
          </a:prstGeom>
        </p:spPr>
      </p:pic>
    </p:spTree>
    <p:extLst>
      <p:ext uri="{BB962C8B-B14F-4D97-AF65-F5344CB8AC3E}">
        <p14:creationId xmlns:p14="http://schemas.microsoft.com/office/powerpoint/2010/main" val="16516995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cSld name="Title + 1 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329428" y="859536"/>
            <a:ext cx="11458347"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a:latin typeface="Arial"/>
              </a:defRPr>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a:latin typeface="Arial"/>
              </a:defRPr>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a:latin typeface="Arial"/>
              </a:defRPr>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a:latin typeface="Arial"/>
              </a:defRPr>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a:latin typeface="Arial"/>
              </a:defRPr>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sz="1300" baseline="0">
                <a:latin typeface="Arial"/>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sz="1300" baseline="0">
                <a:latin typeface="Arial"/>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mn-lt"/>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mn-lt"/>
                <a:ea typeface="+mn-ea"/>
                <a:cs typeface="+mn-cs"/>
              </a:rPr>
              <a:t>Seventh level</a:t>
            </a:r>
          </a:p>
        </p:txBody>
      </p:sp>
      <p:sp>
        <p:nvSpPr>
          <p:cNvPr id="5"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87579889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5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hasCustomPrompt="1"/>
          </p:nvPr>
        </p:nvSpPr>
        <p:spPr>
          <a:xfrm>
            <a:off x="609441" y="521208"/>
            <a:ext cx="10969943" cy="411480"/>
          </a:xfrm>
        </p:spPr>
        <p:txBody>
          <a:bodyPr/>
          <a:lstStyle>
            <a:lvl1pPr>
              <a:defRPr/>
            </a:lvl1pPr>
          </a:lstStyle>
          <a:p>
            <a:r>
              <a:rPr dirty="0"/>
              <a:t>Click to add one-line title</a:t>
            </a:r>
          </a:p>
        </p:txBody>
      </p:sp>
      <p:sp>
        <p:nvSpPr>
          <p:cNvPr id="3" name="Date Placeholder 2"/>
          <p:cNvSpPr>
            <a:spLocks noGrp="1"/>
          </p:cNvSpPr>
          <p:nvPr>
            <p:ph type="dt" sz="half" idx="10"/>
          </p:nvPr>
        </p:nvSpPr>
        <p:spPr/>
        <p:txBody>
          <a:bodyPr/>
          <a:lstStyle/>
          <a:p>
            <a:fld id="{6E04F758-C93C-4685-BF68-7F92D73ACCC9}" type="datetime4">
              <a:rPr lang="en-US" smtClean="0">
                <a:solidFill>
                  <a:prstClr val="black"/>
                </a:solidFill>
              </a:r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 | For Training Purposes Only</a:t>
            </a:r>
            <a:endParaRPr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7618484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cSld name="Title, Subhead and text">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337247" y="1228175"/>
            <a:ext cx="11464849" cy="5121825"/>
          </a:xfrm>
          <a:prstGeom prst="rect">
            <a:avLst/>
          </a:prstGeom>
        </p:spPr>
        <p:txBody>
          <a:bodyPr lIns="121420" tIns="60709" rIns="121420" bIns="60709"/>
          <a:lstStyle>
            <a:lvl1pPr marL="0" indent="0" algn="l">
              <a:buClrTx/>
              <a:buFont typeface="Wingdings" charset="2"/>
              <a:buNone/>
              <a:defRPr sz="1900" baseline="0">
                <a:solidFill>
                  <a:schemeClr val="tx1"/>
                </a:solidFill>
                <a:latin typeface="Arial"/>
                <a:cs typeface="Arial"/>
              </a:defRPr>
            </a:lvl1pPr>
            <a:lvl2pPr marL="607056"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2pPr>
            <a:lvl3pPr marL="1214113"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3pPr>
            <a:lvl4pPr marL="1821171"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4pPr>
            <a:lvl5pPr marL="2428230"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defRPr>
            </a:lvl5pPr>
            <a:lvl6pPr marL="3035286" marR="0" indent="0" algn="l" defTabSz="607056" rtl="0" eaLnBrk="1" fontAlgn="auto" latinLnBrk="0" hangingPunct="1">
              <a:lnSpc>
                <a:spcPct val="100000"/>
              </a:lnSpc>
              <a:spcBef>
                <a:spcPct val="20000"/>
              </a:spcBef>
              <a:spcAft>
                <a:spcPts val="0"/>
              </a:spcAft>
              <a:buClrTx/>
              <a:buSzTx/>
              <a:buFont typeface="Arial"/>
              <a:buNone/>
              <a:tabLst/>
              <a:defRPr sz="1900">
                <a:solidFill>
                  <a:schemeClr val="tx1"/>
                </a:solidFill>
                <a:latin typeface="Arial"/>
              </a:defRPr>
            </a:lvl6pPr>
            <a:lvl7pPr marL="3642348" indent="0" algn="ctr">
              <a:buNone/>
              <a:defRPr sz="1900">
                <a:solidFill>
                  <a:schemeClr val="tx1"/>
                </a:solidFill>
              </a:defRPr>
            </a:lvl7pPr>
            <a:lvl8pPr marL="4249401" indent="0" algn="ctr">
              <a:buNone/>
              <a:defRPr>
                <a:solidFill>
                  <a:schemeClr val="tx1">
                    <a:tint val="75000"/>
                  </a:schemeClr>
                </a:solidFill>
              </a:defRPr>
            </a:lvl8pPr>
            <a:lvl9pPr marL="4856465" indent="0" algn="ctr">
              <a:buNone/>
              <a:defRPr>
                <a:solidFill>
                  <a:schemeClr val="tx1">
                    <a:tint val="75000"/>
                  </a:schemeClr>
                </a:solidFill>
              </a:defRPr>
            </a:lvl9pPr>
          </a:lstStyle>
          <a:p>
            <a:r>
              <a:rPr lang="en-US" dirty="0"/>
              <a:t>Text area – Arial 18 </a:t>
            </a:r>
            <a:r>
              <a:rPr lang="en-US" dirty="0" err="1"/>
              <a:t>pt</a:t>
            </a:r>
            <a:r>
              <a:rPr lang="en-US" dirty="0"/>
              <a:t> black</a:t>
            </a:r>
          </a:p>
          <a:p>
            <a:pPr marL="3035286" marR="0" lvl="5"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marL="2428230" marR="0" lvl="4"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marL="1821171" marR="0" lvl="3"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marL="1214113" marR="0" lvl="2" indent="0" algn="l" defTabSz="607056"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11" name="Text Placeholder 5"/>
          <p:cNvSpPr>
            <a:spLocks noGrp="1"/>
          </p:cNvSpPr>
          <p:nvPr>
            <p:ph type="body" sz="quarter" idx="11" hasCustomPrompt="1"/>
          </p:nvPr>
        </p:nvSpPr>
        <p:spPr>
          <a:xfrm>
            <a:off x="326247" y="186355"/>
            <a:ext cx="11437656" cy="541148"/>
          </a:xfrm>
          <a:prstGeom prst="rect">
            <a:avLst/>
          </a:prstGeom>
        </p:spPr>
        <p:txBody>
          <a:bodyPr vert="horz">
            <a:normAutofit/>
          </a:bodyPr>
          <a:lstStyle>
            <a:lvl1pPr marL="0" indent="0">
              <a:buNone/>
              <a:defRPr sz="2800" b="0" baseline="0">
                <a:solidFill>
                  <a:schemeClr val="tx2"/>
                </a:solidFill>
                <a:latin typeface="Aria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Slide Title – 1 Column with subhead</a:t>
            </a:r>
          </a:p>
        </p:txBody>
      </p:sp>
      <p:sp>
        <p:nvSpPr>
          <p:cNvPr id="12" name="Text Placeholder 5"/>
          <p:cNvSpPr>
            <a:spLocks noGrp="1"/>
          </p:cNvSpPr>
          <p:nvPr>
            <p:ph type="body" sz="quarter" idx="12" hasCustomPrompt="1"/>
          </p:nvPr>
        </p:nvSpPr>
        <p:spPr>
          <a:xfrm>
            <a:off x="326252" y="727502"/>
            <a:ext cx="11437658" cy="436507"/>
          </a:xfrm>
          <a:prstGeom prst="rect">
            <a:avLst/>
          </a:prstGeom>
        </p:spPr>
        <p:txBody>
          <a:bodyPr vert="horz"/>
          <a:lstStyle>
            <a:lvl1pPr marL="0" indent="0">
              <a:buNone/>
              <a:defRPr sz="2100" b="1" i="1" baseline="0">
                <a:solidFill>
                  <a:srgbClr val="000000"/>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Subhead – Arial Bold Italic, 21pt</a:t>
            </a:r>
          </a:p>
        </p:txBody>
      </p:sp>
    </p:spTree>
    <p:extLst>
      <p:ext uri="{BB962C8B-B14F-4D97-AF65-F5344CB8AC3E}">
        <p14:creationId xmlns:p14="http://schemas.microsoft.com/office/powerpoint/2010/main" val="9666401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373529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D99DAF-CBB8-4A39-8FF2-C8EC3F210C6E}" type="datetime4">
              <a:rPr lang="en-US" smtClean="0"/>
              <a:t>November 14, 2018</a:t>
            </a:fld>
            <a:endParaRPr/>
          </a:p>
        </p:txBody>
      </p:sp>
      <p:sp>
        <p:nvSpPr>
          <p:cNvPr id="5" name="Footer Placeholder 4"/>
          <p:cNvSpPr>
            <a:spLocks noGrp="1"/>
          </p:cNvSpPr>
          <p:nvPr>
            <p:ph type="ftr" sz="quarter" idx="11"/>
          </p:nvPr>
        </p:nvSpPr>
        <p:spPr/>
        <p:txBody>
          <a:bodyPr/>
          <a:lstStyle/>
          <a:p>
            <a:r>
              <a:rPr lang="en-US" dirty="0"/>
              <a:t>HPE Confidential | For Training Purposes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07498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6112C114-B287-492D-B8BA-631955A359A7}" type="datetime4">
              <a:rPr lang="en-US" smtClean="0"/>
              <a:t>November 14, 2018</a:t>
            </a:fld>
            <a:endParaRPr/>
          </a:p>
        </p:txBody>
      </p:sp>
      <p:sp>
        <p:nvSpPr>
          <p:cNvPr id="4" name="Footer Placeholder 3"/>
          <p:cNvSpPr>
            <a:spLocks noGrp="1"/>
          </p:cNvSpPr>
          <p:nvPr>
            <p:ph type="ftr" sz="quarter" idx="11"/>
          </p:nvPr>
        </p:nvSpPr>
        <p:spPr/>
        <p:txBody>
          <a:bodyPr/>
          <a:lstStyle/>
          <a:p>
            <a:r>
              <a:rPr lang="en-US" dirty="0"/>
              <a:t>HPE Confidential | For Training Purposes Only</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3377301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5F4F3A81-6413-4A04-894F-5D778B8CA5A9}" type="datetime4">
              <a:rPr lang="en-US" smtClean="0"/>
              <a:t>November 14, 2018</a:t>
            </a:fld>
            <a:endParaRPr/>
          </a:p>
        </p:txBody>
      </p:sp>
      <p:sp>
        <p:nvSpPr>
          <p:cNvPr id="8" name="Footer Placeholder 7"/>
          <p:cNvSpPr>
            <a:spLocks noGrp="1"/>
          </p:cNvSpPr>
          <p:nvPr>
            <p:ph type="ftr" sz="quarter" idx="11"/>
          </p:nvPr>
        </p:nvSpPr>
        <p:spPr/>
        <p:txBody>
          <a:bodyPr/>
          <a:lstStyle/>
          <a:p>
            <a:r>
              <a:rPr lang="en-US" dirty="0"/>
              <a:t>HPE Confidential | For Training Purposes Only</a:t>
            </a:r>
            <a:endParaRPr dirty="0"/>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134632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lvl1pPr>
              <a:defRPr>
                <a:latin typeface="MetricHPE" panose="020B0503030202060203" pitchFamily="34" charset="0"/>
              </a:defRPr>
            </a:lvl1pPr>
          </a:lstStyle>
          <a:p>
            <a:r>
              <a:rPr lang="en-US"/>
              <a:t>Click to edit Master title style</a:t>
            </a:r>
            <a:endParaRPr dirty="0"/>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00FDD7F1-9FB6-4CB9-BA1F-25B205B879F3}" type="datetime4">
              <a:rPr lang="en-US" smtClean="0"/>
              <a:pPr/>
              <a:t>November 14, 2018</a:t>
            </a:fld>
            <a:endParaRPr lang="en-US" dirty="0"/>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5038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CE9837D-72C2-4BC5-9941-84D1134A59D0}" type="datetime4">
              <a:rPr lang="en-US" smtClean="0"/>
              <a:t>November 14, 2018</a:t>
            </a:fld>
            <a:endParaRPr/>
          </a:p>
        </p:txBody>
      </p:sp>
      <p:sp>
        <p:nvSpPr>
          <p:cNvPr id="5" name="Footer Placeholder 4"/>
          <p:cNvSpPr>
            <a:spLocks noGrp="1"/>
          </p:cNvSpPr>
          <p:nvPr>
            <p:ph type="ftr" sz="quarter" idx="11"/>
          </p:nvPr>
        </p:nvSpPr>
        <p:spPr/>
        <p:txBody>
          <a:bodyPr/>
          <a:lstStyle/>
          <a:p>
            <a:r>
              <a:rPr lang="en-US" dirty="0"/>
              <a:t>HPE Confidential | For Training Purposes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75878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26189DB-F9A3-4273-B532-A29A4DA50C6E}" type="datetime4">
              <a:rPr lang="en-US" smtClean="0"/>
              <a:t>November 14, 2018</a:t>
            </a:fld>
            <a:endParaRPr/>
          </a:p>
        </p:txBody>
      </p:sp>
      <p:sp>
        <p:nvSpPr>
          <p:cNvPr id="4" name="Footer Placeholder 3"/>
          <p:cNvSpPr>
            <a:spLocks noGrp="1"/>
          </p:cNvSpPr>
          <p:nvPr>
            <p:ph type="ftr" sz="quarter" idx="11"/>
          </p:nvPr>
        </p:nvSpPr>
        <p:spPr/>
        <p:txBody>
          <a:bodyPr/>
          <a:lstStyle/>
          <a:p>
            <a:r>
              <a:rPr lang="en-US" dirty="0"/>
              <a:t>HPE Confidential | For Training Purposes Only</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75233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CD1C3187-662C-4B43-A1D8-E8A47CBA0BEF}" type="datetime4">
              <a:rPr lang="en-US" smtClean="0"/>
              <a:t>November 14, 2018</a:t>
            </a:fld>
            <a:endParaRPr/>
          </a:p>
        </p:txBody>
      </p:sp>
      <p:sp>
        <p:nvSpPr>
          <p:cNvPr id="4" name="Footer Placeholder 3"/>
          <p:cNvSpPr>
            <a:spLocks noGrp="1"/>
          </p:cNvSpPr>
          <p:nvPr>
            <p:ph type="ftr" sz="quarter" idx="11"/>
          </p:nvPr>
        </p:nvSpPr>
        <p:spPr/>
        <p:txBody>
          <a:bodyPr/>
          <a:lstStyle/>
          <a:p>
            <a:r>
              <a:rPr lang="en-US" dirty="0"/>
              <a:t>HPE Confidential | For Training Purposes Only</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52297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7EB0DCD-4B15-44CB-AF3C-7D3EEC43269F}" type="datetime4">
              <a:rPr lang="en-US" smtClean="0"/>
              <a:t>November 14, 2018</a:t>
            </a:fld>
            <a:endParaRPr/>
          </a:p>
        </p:txBody>
      </p:sp>
      <p:sp>
        <p:nvSpPr>
          <p:cNvPr id="6" name="Footer Placeholder 5"/>
          <p:cNvSpPr>
            <a:spLocks noGrp="1"/>
          </p:cNvSpPr>
          <p:nvPr>
            <p:ph type="ftr" sz="quarter" idx="11"/>
          </p:nvPr>
        </p:nvSpPr>
        <p:spPr/>
        <p:txBody>
          <a:bodyPr/>
          <a:lstStyle/>
          <a:p>
            <a:r>
              <a:rPr lang="en-US" dirty="0"/>
              <a:t>HPE Confidential | For Training Purposes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97242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CC75C806-E490-47BA-9EE0-AD837170C801}" type="datetime4">
              <a:rPr lang="en-US" smtClean="0"/>
              <a:t>November 14, 2018</a:t>
            </a:fld>
            <a:endParaRPr/>
          </a:p>
        </p:txBody>
      </p:sp>
      <p:sp>
        <p:nvSpPr>
          <p:cNvPr id="12" name="Footer Placeholder 11"/>
          <p:cNvSpPr>
            <a:spLocks noGrp="1"/>
          </p:cNvSpPr>
          <p:nvPr>
            <p:ph type="ftr" sz="quarter" idx="16"/>
          </p:nvPr>
        </p:nvSpPr>
        <p:spPr/>
        <p:txBody>
          <a:bodyPr/>
          <a:lstStyle/>
          <a:p>
            <a:r>
              <a:rPr lang="en-US" dirty="0"/>
              <a:t>HPE Confidential | For Training Purposes Only</a:t>
            </a:r>
            <a:endParaRPr dirty="0"/>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37000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t>Click to edit Master title style</a:t>
            </a: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41327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t>Click to edit Master title style</a:t>
            </a: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2604648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t>Click to edit Master title style</a:t>
            </a: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174700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t>Click to edit Master title style</a:t>
            </a: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82102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t>Click to edit Master title style</a:t>
            </a: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79649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lvl1pPr>
              <a:defRPr>
                <a:latin typeface="MetricHPE" panose="020B0503030202060203" pitchFamily="34" charset="0"/>
              </a:defRPr>
            </a:lvl1pPr>
          </a:lstStyle>
          <a:p>
            <a:r>
              <a:rPr lang="en-US"/>
              <a:t>Click to edit Master title style</a:t>
            </a:r>
            <a:endParaRPr dirty="0"/>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etricHPE" panose="020B050303020206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etricHPE" panose="020B050303020206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etricHPE" panose="020B050303020206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atin typeface="MetricHPE" panose="020B0503030202060203" pitchFamily="34" charset="0"/>
              </a:defRPr>
            </a:lvl1pPr>
            <a:lvl2pPr>
              <a:defRPr sz="1400">
                <a:latin typeface="MetricHPE" panose="020B0503030202060203" pitchFamily="34" charset="0"/>
              </a:defRPr>
            </a:lvl2pPr>
            <a:lvl3pPr>
              <a:defRPr sz="1200">
                <a:latin typeface="MetricHPE" panose="020B0503030202060203" pitchFamily="34" charset="0"/>
              </a:defRPr>
            </a:lvl3pPr>
            <a:lvl4pPr>
              <a:defRPr sz="1100">
                <a:latin typeface="MetricHPE" panose="020B0503030202060203" pitchFamily="34" charset="0"/>
              </a:defRPr>
            </a:lvl4pPr>
            <a:lvl5pPr>
              <a:defRPr sz="1100">
                <a:latin typeface="MetricHPE" panose="020B0503030202060203" pitchFamily="34" charset="0"/>
              </a:defRPr>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027D5831-B468-414C-94B5-F04EB43FC0AE}" type="datetime4">
              <a:rPr lang="en-US" smtClean="0"/>
              <a:pPr/>
              <a:t>November 14, 2018</a:t>
            </a:fld>
            <a:endParaRPr lang="en-US" dirty="0"/>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324538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t>Click to edit Master title style</a:t>
            </a: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5200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t>Click to edit Master title style</a:t>
            </a: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83013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t>Click to edit Master title style</a:t>
            </a: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C07C5E14-300D-4720-B5FE-54C7D96D416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1983187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t>Click to edit Master title style</a:t>
            </a: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BC7BE07D-E945-4DDF-8452-20009392BF2F}"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3499227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EFA54ACD-BEB7-4258-A5F3-653792456C0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407222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2399C1EB-F401-4F7B-BD9C-AAA165C9F3D7}"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542120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2" name="Date Placeholder 1"/>
          <p:cNvSpPr>
            <a:spLocks noGrp="1"/>
          </p:cNvSpPr>
          <p:nvPr>
            <p:ph type="dt" sz="half" idx="10"/>
          </p:nvPr>
        </p:nvSpPr>
        <p:spPr/>
        <p:txBody>
          <a:bodyPr/>
          <a:lstStyle/>
          <a:p>
            <a:fld id="{ECF1CC87-9C4B-4D13-B529-5EAF641302E2}"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418729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AEFA413A-E630-4377-B30C-3545E98CC867}"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72430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2D33DC54-2A66-493A-80B5-8303FBA5D0AD}"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62164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26B45FFC-9EEF-4E69-85F5-C8F54747804D}"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68428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atin typeface="MetricHPE" panose="020B050303020206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atin typeface="MetricHPE" panose="020B050303020206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atin typeface="MetricHPE" panose="020B050303020206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B0BBCA58-86AD-4F40-BF66-913A1183EE47}" type="datetime4">
              <a:rPr lang="en-US" smtClean="0"/>
              <a:pPr/>
              <a:t>November 14, 2018</a:t>
            </a:fld>
            <a:endParaRPr lang="en-US" dirty="0"/>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8472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05104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t>November 14, 2018</a:t>
            </a:fld>
            <a:endParaRPr/>
          </a:p>
        </p:txBody>
      </p:sp>
      <p:sp>
        <p:nvSpPr>
          <p:cNvPr id="3" name="Footer Placeholder 2"/>
          <p:cNvSpPr>
            <a:spLocks noGrp="1"/>
          </p:cNvSpPr>
          <p:nvPr>
            <p:ph type="ftr" sz="quarter" idx="11"/>
          </p:nvPr>
        </p:nvSpPr>
        <p:spPr/>
        <p:txBody>
          <a:bodyPr/>
          <a:lstStyle/>
          <a:p>
            <a:r>
              <a:rPr lang="en-US"/>
              <a:t>Private | Confidential | Internal Use Only </a:t>
            </a:r>
            <a:endParaRPr/>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2269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t>Click to edit Master title style</a:t>
            </a: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p>
            <a:fld id="{905039DC-98B3-47E6-AD46-BA5B72AD8B4A}"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73267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t>Click to edit Master title style</a:t>
            </a: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7" name="Date Placeholder 6"/>
          <p:cNvSpPr>
            <a:spLocks noGrp="1"/>
          </p:cNvSpPr>
          <p:nvPr>
            <p:ph type="dt" sz="half" idx="10"/>
          </p:nvPr>
        </p:nvSpPr>
        <p:spPr/>
        <p:txBody>
          <a:bodyPr/>
          <a:lstStyle/>
          <a:p>
            <a:fld id="{A48AA38D-5CBD-4E44-A2EB-B3F38A5B8051}"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26761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7" name="Date Placeholder 6"/>
          <p:cNvSpPr>
            <a:spLocks noGrp="1"/>
          </p:cNvSpPr>
          <p:nvPr>
            <p:ph type="dt" sz="half" idx="10"/>
          </p:nvPr>
        </p:nvSpPr>
        <p:spPr/>
        <p:txBody>
          <a:bodyPr/>
          <a:lstStyle/>
          <a:p>
            <a:fld id="{8F030E74-B79E-47A7-AA1C-BA3D00CC0B4A}"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96422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t>Click to edit Master title style</a:t>
            </a: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p>
            <a:fld id="{00FDD7F1-9FB6-4CB9-BA1F-25B205B879F3}"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37031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t>Click to edit Master title style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p>
            <a:fld id="{027D5831-B468-414C-94B5-F04EB43FC0AE}"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07014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p>
            <a:fld id="{727A18C6-3F10-4266-96C9-5D014F3025B2}"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5395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Text Placeholder 3"/>
          <p:cNvSpPr>
            <a:spLocks noGrp="1"/>
          </p:cNvSpPr>
          <p:nvPr>
            <p:ph type="body" sz="half" idx="2"/>
          </p:nvPr>
        </p:nvSpPr>
        <p:spPr bwMode="ltGray">
          <a:xfrm>
            <a:off x="8610600" y="1524000"/>
            <a:ext cx="2968784" cy="4572000"/>
          </a:xfrm>
          <a:solidFill>
            <a:schemeClr val="accent6"/>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dirty="0"/>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19523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t>Click to edit Master title style</a:t>
            </a: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p>
            <a:fld id="{8B8B1958-F972-48E2-B30C-3D9C71EE7ED1}"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5201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atin typeface="MetricHPE" panose="020B0503030202060203" pitchFamily="34" charset="0"/>
              </a:defRPr>
            </a:lvl1pPr>
          </a:lstStyle>
          <a:p>
            <a:r>
              <a:rPr lang="en-US"/>
              <a:t>Click to edit Master title style</a:t>
            </a:r>
            <a:endParaRPr dirty="0"/>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gr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1436" y="6323327"/>
            <a:ext cx="1337948" cy="352606"/>
          </a:xfrm>
          <a:prstGeom prst="rect">
            <a:avLst/>
          </a:prstGeom>
        </p:spPr>
      </p:pic>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atin typeface="MetricHPE" panose="020B0503030202060203" pitchFamily="34" charset="0"/>
              </a:defRPr>
            </a:lvl1pPr>
          </a:lstStyle>
          <a:p>
            <a:r>
              <a:rPr lang="en-US"/>
              <a:t>Click to edit Master title style</a:t>
            </a:r>
            <a:endParaRPr dirty="0"/>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grpSp>
      <p:sp>
        <p:nvSpPr>
          <p:cNvPr id="9" name="Date Placeholder 8"/>
          <p:cNvSpPr>
            <a:spLocks noGrp="1"/>
          </p:cNvSpPr>
          <p:nvPr>
            <p:ph type="dt" sz="half" idx="15"/>
          </p:nvPr>
        </p:nvSpPr>
        <p:spPr/>
        <p:txBody>
          <a:bodyPr/>
          <a:lstStyle>
            <a:lvl1pPr>
              <a:defRPr>
                <a:latin typeface="MetricHPE" panose="020B0503030202060203" pitchFamily="34" charset="0"/>
              </a:defRPr>
            </a:lvl1pPr>
          </a:lstStyle>
          <a:p>
            <a:fld id="{FB395617-A7D9-4AE8-82B6-3D0A191CDCBE}" type="datetime4">
              <a:rPr lang="en-US" smtClean="0"/>
              <a:pPr/>
              <a:t>November 14, 2018</a:t>
            </a:fld>
            <a:endParaRPr lang="en-US" dirty="0"/>
          </a:p>
        </p:txBody>
      </p:sp>
      <p:sp>
        <p:nvSpPr>
          <p:cNvPr id="12" name="Footer Placeholder 11"/>
          <p:cNvSpPr>
            <a:spLocks noGrp="1"/>
          </p:cNvSpPr>
          <p:nvPr>
            <p:ph type="ftr" sz="quarter" idx="16"/>
          </p:nvPr>
        </p:nvSpPr>
        <p:spPr/>
        <p:txBody>
          <a:bodyPr/>
          <a:lstStyle>
            <a:lvl1pPr>
              <a:defRPr>
                <a:latin typeface="MetricHPE" panose="020B0503030202060203" pitchFamily="34" charset="0"/>
              </a:defRPr>
            </a:lvl1pPr>
          </a:lstStyle>
          <a:p>
            <a:r>
              <a:rPr lang="en-US" dirty="0"/>
              <a:t>Private | Confidential | Internal Use Only </a:t>
            </a:r>
          </a:p>
        </p:txBody>
      </p:sp>
      <p:sp>
        <p:nvSpPr>
          <p:cNvPr id="13" name="Slide Number Placeholder 12"/>
          <p:cNvSpPr>
            <a:spLocks noGrp="1"/>
          </p:cNvSpPr>
          <p:nvPr>
            <p:ph type="sldNum" sz="quarter" idx="17"/>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400676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t>Click to edit Master title style</a:t>
            </a: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bwMode="ltGray">
          <a:xfrm>
            <a:off x="7467601" y="1524000"/>
            <a:ext cx="4111784" cy="45720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10526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t>Click to edit Master title style</a:t>
            </a: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5" name="Date Placeholder 4"/>
          <p:cNvSpPr>
            <a:spLocks noGrp="1"/>
          </p:cNvSpPr>
          <p:nvPr>
            <p:ph type="dt" sz="half" idx="10"/>
          </p:nvPr>
        </p:nvSpPr>
        <p:spPr/>
        <p:txBody>
          <a:bodyPr/>
          <a:lstStyle/>
          <a:p>
            <a:fld id="{9C259EE5-F25B-4563-AE58-6B042DD986DA}"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11244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t>Click to edit Master title style</a:t>
            </a: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bwMode="ltGray">
          <a:xfrm>
            <a:off x="60944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9" name="Text Placeholder 3"/>
          <p:cNvSpPr>
            <a:spLocks noGrp="1"/>
          </p:cNvSpPr>
          <p:nvPr>
            <p:ph type="body" sz="half" idx="14"/>
          </p:nvPr>
        </p:nvSpPr>
        <p:spPr bwMode="ltGray">
          <a:xfrm>
            <a:off x="626672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47292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t>Click to edit Master title style</a:t>
            </a: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bwMode="ltGray">
          <a:xfrm>
            <a:off x="60944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9" name="Text Placeholder 3"/>
          <p:cNvSpPr>
            <a:spLocks noGrp="1"/>
          </p:cNvSpPr>
          <p:nvPr>
            <p:ph type="body" sz="half" idx="14"/>
          </p:nvPr>
        </p:nvSpPr>
        <p:spPr bwMode="ltGray">
          <a:xfrm>
            <a:off x="438150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11" name="Text Placeholder 3"/>
          <p:cNvSpPr>
            <a:spLocks noGrp="1"/>
          </p:cNvSpPr>
          <p:nvPr>
            <p:ph type="body" sz="half" idx="16"/>
          </p:nvPr>
        </p:nvSpPr>
        <p:spPr bwMode="ltGray">
          <a:xfrm>
            <a:off x="8150384"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7747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t>Click to edit Master title style</a:t>
            </a: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FB395617-A7D9-4AE8-82B6-3D0A191CDCBE}" type="datetime4">
              <a:rPr lang="en-US" smtClean="0"/>
              <a:t>November 14, 2018</a:t>
            </a:fld>
            <a:endParaRPr/>
          </a:p>
        </p:txBody>
      </p:sp>
      <p:sp>
        <p:nvSpPr>
          <p:cNvPr id="12" name="Footer Placeholder 11"/>
          <p:cNvSpPr>
            <a:spLocks noGrp="1"/>
          </p:cNvSpPr>
          <p:nvPr>
            <p:ph type="ftr" sz="quarter" idx="16"/>
          </p:nvPr>
        </p:nvSpPr>
        <p:spPr/>
        <p:txBody>
          <a:bodyPr/>
          <a:lstStyle/>
          <a:p>
            <a:r>
              <a:rPr lang="en-US"/>
              <a:t>Private | Confidential | Internal Use Only </a:t>
            </a:r>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369727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t>Click to edit Master title style</a:t>
            </a: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303028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77C6BA28-E443-46F5-AE73-D543F89EF748}"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28022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t>Click to edit Master title style</a:t>
            </a:r>
          </a:p>
        </p:txBody>
      </p:sp>
      <p:sp>
        <p:nvSpPr>
          <p:cNvPr id="3" name="Vertical Text Placeholder 2"/>
          <p:cNvSpPr>
            <a:spLocks noGrp="1"/>
          </p:cNvSpPr>
          <p:nvPr>
            <p:ph type="body" orient="vert" idx="1"/>
          </p:nvPr>
        </p:nvSpPr>
        <p:spPr>
          <a:xfrm>
            <a:off x="609600" y="519235"/>
            <a:ext cx="9677400" cy="5576765"/>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1452EE1A-1BE0-474E-808D-00D5A7797660}"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843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dirty="0"/>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284384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5594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atin typeface="MetricHPE" panose="020B0503030202060203" pitchFamily="34" charset="0"/>
              </a:defRPr>
            </a:lvl1pPr>
          </a:lstStyle>
          <a:p>
            <a:r>
              <a:rPr lang="en-US"/>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dirty="0"/>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latin typeface="MetricHPE" panose="020B0503030202060203" pitchFamily="34" charset="0"/>
              </a:endParaRPr>
            </a:p>
          </p:txBody>
        </p:sp>
      </p:grpSp>
    </p:spTree>
    <p:extLst>
      <p:ext uri="{BB962C8B-B14F-4D97-AF65-F5344CB8AC3E}">
        <p14:creationId xmlns:p14="http://schemas.microsoft.com/office/powerpoint/2010/main" val="65167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71714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72553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135929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C07C5E14-300D-4720-B5FE-54C7D96D416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1500889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BC7BE07D-E945-4DDF-8452-20009392BF2F}"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7160586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8613" indent="-328613">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EFA54ACD-BEB7-4258-A5F3-653792456C0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9647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9184" indent="-329184">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2399C1EB-F401-4F7B-BD9C-AAA165C9F3D7}"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3994010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15200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5648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0" baseline="0">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93591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Vertical Text Placeholder 2"/>
          <p:cNvSpPr>
            <a:spLocks noGrp="1"/>
          </p:cNvSpPr>
          <p:nvPr>
            <p:ph type="body" orient="vert" idx="1"/>
          </p:nvPr>
        </p:nvSpPr>
        <p:spPr/>
        <p:txBody>
          <a:bodyPr vert="eaVert"/>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77C6BA28-E443-46F5-AE73-D543F89EF748}" type="datetime4">
              <a:rPr lang="en-US" smtClean="0"/>
              <a:pPr/>
              <a:t>November 14, 2018</a:t>
            </a:fld>
            <a:endParaRPr lang="en-US" dirty="0"/>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6" name="Slide Number Placeholder 5"/>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349451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67238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1892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t>November 14, 2018</a:t>
            </a:fld>
            <a:endParaRPr/>
          </a:p>
        </p:txBody>
      </p:sp>
      <p:sp>
        <p:nvSpPr>
          <p:cNvPr id="3" name="Footer Placeholder 2"/>
          <p:cNvSpPr>
            <a:spLocks noGrp="1"/>
          </p:cNvSpPr>
          <p:nvPr>
            <p:ph type="ftr" sz="quarter" idx="11"/>
          </p:nvPr>
        </p:nvSpPr>
        <p:spPr/>
        <p:txBody>
          <a:bodyPr/>
          <a:lstStyle/>
          <a:p>
            <a:r>
              <a:rPr lang="en-US"/>
              <a:t>Private | Confidential | Internal Use Only </a:t>
            </a:r>
            <a:endParaRPr/>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6708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23283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21662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05903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09707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82118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51853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6"/>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06197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atin typeface="MetricHPE" panose="020B0503030202060203" pitchFamily="34" charset="0"/>
              </a:defRPr>
            </a:lvl1pPr>
          </a:lstStyle>
          <a:p>
            <a:r>
              <a:rPr lang="en-US"/>
              <a:t>Click to edit Master title style</a:t>
            </a:r>
            <a:endParaRPr dirty="0"/>
          </a:p>
        </p:txBody>
      </p:sp>
      <p:sp>
        <p:nvSpPr>
          <p:cNvPr id="3" name="Vertical Text Placeholder 2"/>
          <p:cNvSpPr>
            <a:spLocks noGrp="1"/>
          </p:cNvSpPr>
          <p:nvPr>
            <p:ph type="body" orient="vert" idx="1"/>
          </p:nvPr>
        </p:nvSpPr>
        <p:spPr>
          <a:xfrm>
            <a:off x="609600" y="519235"/>
            <a:ext cx="9677400" cy="5576765"/>
          </a:xfrm>
        </p:spPr>
        <p:txBody>
          <a:bodyPr vert="eaVert"/>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1452EE1A-1BE0-474E-808D-00D5A7797660}" type="datetime4">
              <a:rPr lang="en-US" smtClean="0"/>
              <a:pPr/>
              <a:t>November 14, 2018</a:t>
            </a:fld>
            <a:endParaRPr lang="en-US" dirty="0"/>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6" name="Slide Number Placeholder 5"/>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pPr/>
              <a:t>‹#›</a:t>
            </a:fld>
            <a:endParaRPr lang="en-US" dirty="0"/>
          </a:p>
        </p:txBody>
      </p:sp>
    </p:spTree>
    <p:extLst>
      <p:ext uri="{BB962C8B-B14F-4D97-AF65-F5344CB8AC3E}">
        <p14:creationId xmlns:p14="http://schemas.microsoft.com/office/powerpoint/2010/main" val="169520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13680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08646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dirty="0"/>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89161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31786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8530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dirty="0"/>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FB395617-A7D9-4AE8-82B6-3D0A191CDCBE}" type="datetime4">
              <a:rPr lang="en-US" smtClean="0"/>
              <a:t>November 14, 2018</a:t>
            </a:fld>
            <a:endParaRPr/>
          </a:p>
        </p:txBody>
      </p:sp>
      <p:sp>
        <p:nvSpPr>
          <p:cNvPr id="12" name="Footer Placeholder 11"/>
          <p:cNvSpPr>
            <a:spLocks noGrp="1"/>
          </p:cNvSpPr>
          <p:nvPr>
            <p:ph type="ftr" sz="quarter" idx="16"/>
          </p:nvPr>
        </p:nvSpPr>
        <p:spPr/>
        <p:txBody>
          <a:bodyPr/>
          <a:lstStyle/>
          <a:p>
            <a:r>
              <a:rPr lang="en-US"/>
              <a:t>Private | Confidential | Internal Use Only </a:t>
            </a:r>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184496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32799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52914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dirty="0"/>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7052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Half page, sub title with imag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6091770" y="1581397"/>
            <a:ext cx="5171018" cy="4296588"/>
          </a:xfrm>
        </p:spPr>
        <p:txBody>
          <a:bodyPr anchor="ctr"/>
          <a:lstStyle>
            <a:lvl1pPr algn="ctr">
              <a:defRPr b="0">
                <a:solidFill>
                  <a:schemeClr val="tx1"/>
                </a:solidFill>
              </a:defRPr>
            </a:lvl1pPr>
          </a:lstStyle>
          <a:p>
            <a:r>
              <a:rPr lang="en-US"/>
              <a:t>Click icon to add picture</a:t>
            </a:r>
            <a:endParaRPr lang="en-US" dirty="0"/>
          </a:p>
        </p:txBody>
      </p:sp>
      <p:sp>
        <p:nvSpPr>
          <p:cNvPr id="7" name="Title 6"/>
          <p:cNvSpPr>
            <a:spLocks noGrp="1"/>
          </p:cNvSpPr>
          <p:nvPr>
            <p:ph type="title" hasCustomPrompt="1"/>
          </p:nvPr>
        </p:nvSpPr>
        <p:spPr bwMode="black">
          <a:xfrm>
            <a:off x="441960" y="313417"/>
            <a:ext cx="11277600" cy="573024"/>
          </a:xfrm>
        </p:spPr>
        <p:txBody>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438913" y="1584960"/>
            <a:ext cx="5348816" cy="429302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ubtitle 2"/>
          <p:cNvSpPr>
            <a:spLocks noGrp="1"/>
          </p:cNvSpPr>
          <p:nvPr>
            <p:ph type="subTitle" idx="1" hasCustomPrompt="1"/>
          </p:nvPr>
        </p:nvSpPr>
        <p:spPr bwMode="black">
          <a:xfrm>
            <a:off x="441962" y="1001854"/>
            <a:ext cx="11280140" cy="369332"/>
          </a:xfrm>
          <a:prstGeom prst="rect">
            <a:avLst/>
          </a:prstGeom>
        </p:spPr>
        <p:txBody>
          <a:bodyPr wrap="square" anchor="t">
            <a:noAutofit/>
          </a:bodyPr>
          <a:lstStyle>
            <a:lvl1pPr marL="0" indent="0" algn="l">
              <a:lnSpc>
                <a:spcPct val="100000"/>
              </a:lnSpc>
              <a:buNone/>
              <a:defRPr sz="2399" b="0" i="0">
                <a:solidFill>
                  <a:srgbClr val="000000"/>
                </a:solidFill>
                <a:latin typeface="HP Simplified" pitchFamily="34" charset="0"/>
                <a:cs typeface="HP Simplified" pitchFamily="34"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noProof="0" dirty="0"/>
              <a:t>Click to edit master subtitle style</a:t>
            </a:r>
          </a:p>
        </p:txBody>
      </p:sp>
    </p:spTree>
    <p:extLst>
      <p:ext uri="{BB962C8B-B14F-4D97-AF65-F5344CB8AC3E}">
        <p14:creationId xmlns:p14="http://schemas.microsoft.com/office/powerpoint/2010/main" val="4140704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t>Click to edit Master title style</a:t>
            </a: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grpSp>
    </p:spTree>
    <p:extLst>
      <p:ext uri="{BB962C8B-B14F-4D97-AF65-F5344CB8AC3E}">
        <p14:creationId xmlns:p14="http://schemas.microsoft.com/office/powerpoint/2010/main" val="2913254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cSld name="Title, sub title with content">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441961" y="1001854"/>
            <a:ext cx="10822941" cy="369332"/>
          </a:xfrm>
          <a:prstGeom prst="rect">
            <a:avLst/>
          </a:prstGeom>
        </p:spPr>
        <p:txBody>
          <a:bodyPr wrap="square" anchor="t">
            <a:noAutofit/>
          </a:bodyPr>
          <a:lstStyle>
            <a:lvl1pPr marL="0" indent="0" algn="l">
              <a:lnSpc>
                <a:spcPct val="100000"/>
              </a:lnSpc>
              <a:buNone/>
              <a:defRPr sz="2399" b="0" i="0">
                <a:solidFill>
                  <a:srgbClr val="000000"/>
                </a:solidFill>
                <a:latin typeface="HP Simplified" pitchFamily="34" charset="0"/>
                <a:cs typeface="HP Simplified" pitchFamily="34"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438913"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438913" y="1584962"/>
            <a:ext cx="10826496" cy="4305300"/>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2939259"/>
      </p:ext>
    </p:extLst>
  </p:cSld>
  <p:clrMapOvr>
    <a:masterClrMapping/>
  </p:clrMapOvr>
  <p:hf hdr="0" ftr="0" dt="0"/>
</p:sldLayout>
</file>

<file path=ppt/slideLayouts/slideLayout341.xml><?xml version="1.0" encoding="utf-8"?>
<p:sldLayout xmlns:a="http://schemas.openxmlformats.org/drawingml/2006/main" xmlns:r="http://schemas.openxmlformats.org/officeDocument/2006/relationships" xmlns:p="http://schemas.openxmlformats.org/presentationml/2006/main">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441961"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438913" y="1584960"/>
            <a:ext cx="10823872" cy="4293024"/>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29305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tIns="0" anchor="t" anchorCtr="0"/>
          <a:lstStyle>
            <a:lvl1pPr algn="l">
              <a:defRPr sz="3200"/>
            </a:lvl1pPr>
          </a:lstStyle>
          <a:p>
            <a:r>
              <a:rPr lang="en-US" noProof="0" dirty="0"/>
              <a:t>Headline</a:t>
            </a:r>
          </a:p>
        </p:txBody>
      </p:sp>
      <p:sp>
        <p:nvSpPr>
          <p:cNvPr id="3" name="Content Placeholder 2"/>
          <p:cNvSpPr>
            <a:spLocks noGrp="1"/>
          </p:cNvSpPr>
          <p:nvPr>
            <p:ph idx="1"/>
          </p:nvPr>
        </p:nvSpPr>
        <p:spPr>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71797764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icture">
    <p:bg bwMode="ltGray">
      <p:bgPr>
        <a:solidFill>
          <a:srgbClr val="425563"/>
        </a:solidFill>
        <a:effectLst/>
      </p:bgPr>
    </p:bg>
    <p:spTree>
      <p:nvGrpSpPr>
        <p:cNvPr id="1" name=""/>
        <p:cNvGrpSpPr/>
        <p:nvPr/>
      </p:nvGrpSpPr>
      <p:grpSpPr>
        <a:xfrm>
          <a:off x="0" y="0"/>
          <a:ext cx="0" cy="0"/>
          <a:chOff x="0" y="0"/>
          <a:chExt cx="0" cy="0"/>
        </a:xfrm>
      </p:grpSpPr>
      <p:sp>
        <p:nvSpPr>
          <p:cNvPr id="4" name="Rectangle 3"/>
          <p:cNvSpPr>
            <a:spLocks noChangeAspect="1"/>
          </p:cNvSpPr>
          <p:nvPr userDrawn="1"/>
        </p:nvSpPr>
        <p:spPr bwMode="ltGray">
          <a:xfrm>
            <a:off x="891444" y="4040194"/>
            <a:ext cx="10411556" cy="2055806"/>
          </a:xfrm>
          <a:prstGeom prst="rect">
            <a:avLst/>
          </a:prstGeom>
          <a:noFill/>
          <a:ln w="5715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5" name="Picture 4"/>
          <p:cNvPicPr>
            <a:picLocks noChangeAspect="1"/>
          </p:cNvPicPr>
          <p:nvPr userDrawn="1"/>
        </p:nvPicPr>
        <p:blipFill>
          <a:blip r:embed="rId2"/>
          <a:stretch>
            <a:fillRect/>
          </a:stretch>
        </p:blipFill>
        <p:spPr>
          <a:xfrm>
            <a:off x="603248" y="456997"/>
            <a:ext cx="4483100" cy="1866900"/>
          </a:xfrm>
          <a:prstGeom prst="rect">
            <a:avLst/>
          </a:prstGeom>
        </p:spPr>
      </p:pic>
      <p:sp>
        <p:nvSpPr>
          <p:cNvPr id="6" name="TextBox 5"/>
          <p:cNvSpPr txBox="1"/>
          <p:nvPr userDrawn="1"/>
        </p:nvSpPr>
        <p:spPr>
          <a:xfrm>
            <a:off x="9677400" y="456997"/>
            <a:ext cx="1903071" cy="457403"/>
          </a:xfrm>
          <a:prstGeom prst="rect">
            <a:avLst/>
          </a:prstGeom>
          <a:noFill/>
        </p:spPr>
        <p:txBody>
          <a:bodyPr wrap="none" lIns="0" tIns="0" rIns="0" bIns="0" rtlCol="0">
            <a:noAutofit/>
          </a:bodyPr>
          <a:lstStyle/>
          <a:p>
            <a:pPr algn="r">
              <a:lnSpc>
                <a:spcPct val="90000"/>
              </a:lnSpc>
            </a:pPr>
            <a:r>
              <a:rPr lang="en-US" sz="1800" dirty="0">
                <a:solidFill>
                  <a:schemeClr val="bg1"/>
                </a:solidFill>
              </a:rPr>
              <a:t>#</a:t>
            </a:r>
            <a:r>
              <a:rPr lang="en-US" sz="1800" dirty="0" err="1">
                <a:solidFill>
                  <a:schemeClr val="bg1"/>
                </a:solidFill>
              </a:rPr>
              <a:t>HPEDiscover</a:t>
            </a:r>
            <a:endParaRPr lang="en-US" sz="1800" dirty="0">
              <a:solidFill>
                <a:schemeClr val="bg1"/>
              </a:solidFill>
            </a:endParaRPr>
          </a:p>
        </p:txBody>
      </p:sp>
    </p:spTree>
    <p:extLst>
      <p:ext uri="{BB962C8B-B14F-4D97-AF65-F5344CB8AC3E}">
        <p14:creationId xmlns:p14="http://schemas.microsoft.com/office/powerpoint/2010/main" val="31736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ltGray">
          <a:xfrm>
            <a:off x="0" y="381000"/>
            <a:ext cx="9296400" cy="3200400"/>
          </a:xfrm>
          <a:prstGeom prst="rect">
            <a:avLst/>
          </a:prstGeom>
          <a:solidFill>
            <a:srgbClr val="425563">
              <a:alpha val="8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900" kern="0" err="1">
              <a:solidFill>
                <a:sysClr val="windowText" lastClr="000000"/>
              </a:solidFill>
            </a:endParaRPr>
          </a:p>
        </p:txBody>
      </p:sp>
      <p:sp>
        <p:nvSpPr>
          <p:cNvPr id="6" name="Title 5"/>
          <p:cNvSpPr txBox="1">
            <a:spLocks/>
          </p:cNvSpPr>
          <p:nvPr userDrawn="1"/>
        </p:nvSpPr>
        <p:spPr>
          <a:xfrm>
            <a:off x="606423" y="0"/>
            <a:ext cx="8229600" cy="2145185"/>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6600" b="1" kern="1200">
                <a:solidFill>
                  <a:schemeClr val="tx1"/>
                </a:solidFill>
                <a:latin typeface="+mj-lt"/>
                <a:ea typeface="+mj-ea"/>
                <a:cs typeface="+mj-cs"/>
              </a:defRPr>
            </a:lvl1pPr>
          </a:lstStyle>
          <a:p>
            <a:pPr>
              <a:lnSpc>
                <a:spcPts val="4000"/>
              </a:lnSpc>
            </a:pPr>
            <a:r>
              <a:rPr lang="en-US" sz="4000" dirty="0">
                <a:solidFill>
                  <a:schemeClr val="bg1"/>
                </a:solidFill>
              </a:rPr>
              <a:t>Session title in here and here and also into here. The title can run up to three lines total, as shown here.</a:t>
            </a:r>
          </a:p>
        </p:txBody>
      </p:sp>
      <p:sp>
        <p:nvSpPr>
          <p:cNvPr id="3" name="TextBox 2"/>
          <p:cNvSpPr txBox="1"/>
          <p:nvPr userDrawn="1"/>
        </p:nvSpPr>
        <p:spPr>
          <a:xfrm>
            <a:off x="606422" y="3035749"/>
            <a:ext cx="5641977" cy="545651"/>
          </a:xfrm>
          <a:prstGeom prst="rect">
            <a:avLst/>
          </a:prstGeom>
          <a:noFill/>
        </p:spPr>
        <p:txBody>
          <a:bodyPr wrap="none" lIns="0" tIns="0" rIns="0" bIns="0" rtlCol="0">
            <a:noAutofit/>
          </a:bodyPr>
          <a:lstStyle/>
          <a:p>
            <a:pPr>
              <a:lnSpc>
                <a:spcPct val="90000"/>
              </a:lnSpc>
            </a:pPr>
            <a:r>
              <a:rPr lang="en-US" sz="3200" b="1" i="0" dirty="0">
                <a:solidFill>
                  <a:schemeClr val="bg1"/>
                </a:solidFill>
                <a:latin typeface="MetricHPE" charset="0"/>
                <a:ea typeface="MetricHPE" charset="0"/>
                <a:cs typeface="MetricHPE" charset="0"/>
              </a:rPr>
              <a:t>@</a:t>
            </a:r>
            <a:r>
              <a:rPr lang="en-US" sz="3200" b="1" i="0" dirty="0" err="1">
                <a:solidFill>
                  <a:schemeClr val="bg1"/>
                </a:solidFill>
                <a:latin typeface="MetricHPE" charset="0"/>
                <a:ea typeface="MetricHPE" charset="0"/>
                <a:cs typeface="MetricHPE" charset="0"/>
              </a:rPr>
              <a:t>HPE_Discover</a:t>
            </a:r>
            <a:r>
              <a:rPr lang="en-US" sz="3200" b="1" i="0" baseline="0" dirty="0">
                <a:solidFill>
                  <a:schemeClr val="bg1"/>
                </a:solidFill>
                <a:latin typeface="MetricHPE" charset="0"/>
                <a:ea typeface="MetricHPE" charset="0"/>
                <a:cs typeface="MetricHPE" charset="0"/>
              </a:rPr>
              <a:t> </a:t>
            </a:r>
            <a:r>
              <a:rPr lang="en-US" sz="3200" b="0" i="0" baseline="0" dirty="0">
                <a:solidFill>
                  <a:schemeClr val="bg1"/>
                </a:solidFill>
                <a:latin typeface="MetricHPE" charset="0"/>
                <a:ea typeface="MetricHPE" charset="0"/>
                <a:cs typeface="MetricHPE" charset="0"/>
              </a:rPr>
              <a:t>#</a:t>
            </a:r>
            <a:r>
              <a:rPr lang="en-US" sz="3200" b="0" i="0" baseline="0" dirty="0" err="1">
                <a:solidFill>
                  <a:schemeClr val="bg1"/>
                </a:solidFill>
                <a:latin typeface="MetricHPE" charset="0"/>
                <a:ea typeface="MetricHPE" charset="0"/>
                <a:cs typeface="MetricHPE" charset="0"/>
              </a:rPr>
              <a:t>HPEDiscover</a:t>
            </a:r>
            <a:endParaRPr lang="en-US" sz="3200" b="0" i="0" dirty="0">
              <a:solidFill>
                <a:schemeClr val="bg1"/>
              </a:solidFill>
              <a:latin typeface="MetricHPE" charset="0"/>
              <a:ea typeface="MetricHPE" charset="0"/>
              <a:cs typeface="MetricHPE" charset="0"/>
            </a:endParaRPr>
          </a:p>
        </p:txBody>
      </p:sp>
    </p:spTree>
    <p:extLst>
      <p:ext uri="{BB962C8B-B14F-4D97-AF65-F5344CB8AC3E}">
        <p14:creationId xmlns:p14="http://schemas.microsoft.com/office/powerpoint/2010/main" val="5847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ltGray">
          <a:xfrm>
            <a:off x="0" y="381000"/>
            <a:ext cx="9296400" cy="3200400"/>
          </a:xfrm>
          <a:prstGeom prst="rect">
            <a:avLst/>
          </a:prstGeom>
          <a:solidFill>
            <a:srgbClr val="425563">
              <a:alpha val="8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900" kern="0" err="1">
              <a:solidFill>
                <a:sysClr val="windowText" lastClr="000000"/>
              </a:solidFill>
            </a:endParaRPr>
          </a:p>
        </p:txBody>
      </p:sp>
      <p:sp>
        <p:nvSpPr>
          <p:cNvPr id="6" name="Title 5"/>
          <p:cNvSpPr txBox="1">
            <a:spLocks/>
          </p:cNvSpPr>
          <p:nvPr userDrawn="1"/>
        </p:nvSpPr>
        <p:spPr>
          <a:xfrm>
            <a:off x="606423" y="0"/>
            <a:ext cx="8229600" cy="2145185"/>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6600" b="1" kern="1200">
                <a:solidFill>
                  <a:schemeClr val="tx1"/>
                </a:solidFill>
                <a:latin typeface="+mj-lt"/>
                <a:ea typeface="+mj-ea"/>
                <a:cs typeface="+mj-cs"/>
              </a:defRPr>
            </a:lvl1pPr>
          </a:lstStyle>
          <a:p>
            <a:pPr>
              <a:lnSpc>
                <a:spcPts val="4000"/>
              </a:lnSpc>
            </a:pPr>
            <a:r>
              <a:rPr lang="en-US" sz="4000" dirty="0">
                <a:solidFill>
                  <a:schemeClr val="bg1"/>
                </a:solidFill>
              </a:rPr>
              <a:t>Session title in here and here and also into here. The title can run up to three lines total, as shown here.</a:t>
            </a:r>
          </a:p>
        </p:txBody>
      </p:sp>
      <p:sp>
        <p:nvSpPr>
          <p:cNvPr id="4" name="TextBox 3"/>
          <p:cNvSpPr txBox="1"/>
          <p:nvPr userDrawn="1"/>
        </p:nvSpPr>
        <p:spPr>
          <a:xfrm>
            <a:off x="606422" y="3035749"/>
            <a:ext cx="5641977" cy="545651"/>
          </a:xfrm>
          <a:prstGeom prst="rect">
            <a:avLst/>
          </a:prstGeom>
          <a:noFill/>
        </p:spPr>
        <p:txBody>
          <a:bodyPr wrap="none" lIns="0" tIns="0" rIns="0" bIns="0" rtlCol="0">
            <a:noAutofit/>
          </a:bodyPr>
          <a:lstStyle/>
          <a:p>
            <a:pPr>
              <a:lnSpc>
                <a:spcPct val="90000"/>
              </a:lnSpc>
            </a:pPr>
            <a:r>
              <a:rPr lang="en-US" sz="3200" b="1" i="0" dirty="0">
                <a:solidFill>
                  <a:schemeClr val="bg1"/>
                </a:solidFill>
                <a:latin typeface="MetricHPE" charset="0"/>
                <a:ea typeface="MetricHPE" charset="0"/>
                <a:cs typeface="MetricHPE" charset="0"/>
              </a:rPr>
              <a:t>@</a:t>
            </a:r>
            <a:r>
              <a:rPr lang="en-US" sz="3200" b="1" i="0" dirty="0" err="1">
                <a:solidFill>
                  <a:schemeClr val="bg1"/>
                </a:solidFill>
                <a:latin typeface="MetricHPE" charset="0"/>
                <a:ea typeface="MetricHPE" charset="0"/>
                <a:cs typeface="MetricHPE" charset="0"/>
              </a:rPr>
              <a:t>HPE_Discover</a:t>
            </a:r>
            <a:r>
              <a:rPr lang="en-US" sz="3200" b="1" i="0" baseline="0" dirty="0">
                <a:solidFill>
                  <a:schemeClr val="bg1"/>
                </a:solidFill>
                <a:latin typeface="MetricHPE" charset="0"/>
                <a:ea typeface="MetricHPE" charset="0"/>
                <a:cs typeface="MetricHPE" charset="0"/>
              </a:rPr>
              <a:t> </a:t>
            </a:r>
            <a:r>
              <a:rPr lang="en-US" sz="3200" b="0" i="0" baseline="0" dirty="0">
                <a:solidFill>
                  <a:schemeClr val="bg1"/>
                </a:solidFill>
                <a:latin typeface="MetricHPE" charset="0"/>
                <a:ea typeface="MetricHPE" charset="0"/>
                <a:cs typeface="MetricHPE" charset="0"/>
              </a:rPr>
              <a:t>#</a:t>
            </a:r>
            <a:r>
              <a:rPr lang="en-US" sz="3200" b="0" i="0" baseline="0" dirty="0" err="1">
                <a:solidFill>
                  <a:schemeClr val="bg1"/>
                </a:solidFill>
                <a:latin typeface="MetricHPE" charset="0"/>
                <a:ea typeface="MetricHPE" charset="0"/>
                <a:cs typeface="MetricHPE" charset="0"/>
              </a:rPr>
              <a:t>HPEDiscover</a:t>
            </a:r>
            <a:endParaRPr lang="en-US" sz="3200" b="0" i="0" dirty="0">
              <a:solidFill>
                <a:schemeClr val="bg1"/>
              </a:solidFill>
              <a:latin typeface="MetricHPE" charset="0"/>
              <a:ea typeface="MetricHPE" charset="0"/>
              <a:cs typeface="MetricHPE" charset="0"/>
            </a:endParaRPr>
          </a:p>
        </p:txBody>
      </p:sp>
    </p:spTree>
    <p:extLst>
      <p:ext uri="{BB962C8B-B14F-4D97-AF65-F5344CB8AC3E}">
        <p14:creationId xmlns:p14="http://schemas.microsoft.com/office/powerpoint/2010/main" val="117014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ltGray">
          <a:xfrm>
            <a:off x="0" y="381000"/>
            <a:ext cx="9296400" cy="3200400"/>
          </a:xfrm>
          <a:prstGeom prst="rect">
            <a:avLst/>
          </a:prstGeom>
          <a:solidFill>
            <a:srgbClr val="425563">
              <a:alpha val="8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defRPr/>
            </a:pPr>
            <a:endParaRPr lang="en-US" sz="900" kern="0" err="1">
              <a:solidFill>
                <a:sysClr val="windowText" lastClr="000000"/>
              </a:solidFill>
            </a:endParaRPr>
          </a:p>
        </p:txBody>
      </p:sp>
      <p:sp>
        <p:nvSpPr>
          <p:cNvPr id="6" name="Title 5"/>
          <p:cNvSpPr txBox="1">
            <a:spLocks/>
          </p:cNvSpPr>
          <p:nvPr userDrawn="1"/>
        </p:nvSpPr>
        <p:spPr>
          <a:xfrm>
            <a:off x="606423" y="0"/>
            <a:ext cx="8229600" cy="2145185"/>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6600" b="1" kern="1200">
                <a:solidFill>
                  <a:schemeClr val="tx1"/>
                </a:solidFill>
                <a:latin typeface="+mj-lt"/>
                <a:ea typeface="+mj-ea"/>
                <a:cs typeface="+mj-cs"/>
              </a:defRPr>
            </a:lvl1pPr>
          </a:lstStyle>
          <a:p>
            <a:pPr>
              <a:lnSpc>
                <a:spcPts val="4000"/>
              </a:lnSpc>
            </a:pPr>
            <a:r>
              <a:rPr lang="en-US" sz="4000" dirty="0">
                <a:solidFill>
                  <a:schemeClr val="bg1"/>
                </a:solidFill>
              </a:rPr>
              <a:t>Session title in here and here and also into here. </a:t>
            </a:r>
            <a:r>
              <a:rPr lang="en-US" sz="4000">
                <a:solidFill>
                  <a:schemeClr val="bg1"/>
                </a:solidFill>
              </a:rPr>
              <a:t>The title can run up to three lines total, as shown here.</a:t>
            </a:r>
            <a:endParaRPr lang="en-US" sz="4000" dirty="0">
              <a:solidFill>
                <a:schemeClr val="bg1"/>
              </a:solidFill>
            </a:endParaRPr>
          </a:p>
        </p:txBody>
      </p:sp>
      <p:sp>
        <p:nvSpPr>
          <p:cNvPr id="4" name="TextBox 3"/>
          <p:cNvSpPr txBox="1"/>
          <p:nvPr userDrawn="1"/>
        </p:nvSpPr>
        <p:spPr>
          <a:xfrm>
            <a:off x="606422" y="3035749"/>
            <a:ext cx="5641977" cy="545651"/>
          </a:xfrm>
          <a:prstGeom prst="rect">
            <a:avLst/>
          </a:prstGeom>
          <a:noFill/>
        </p:spPr>
        <p:txBody>
          <a:bodyPr wrap="none" lIns="0" tIns="0" rIns="0" bIns="0" rtlCol="0">
            <a:noAutofit/>
          </a:bodyPr>
          <a:lstStyle/>
          <a:p>
            <a:pPr>
              <a:lnSpc>
                <a:spcPct val="90000"/>
              </a:lnSpc>
            </a:pPr>
            <a:r>
              <a:rPr lang="en-US" sz="3200" b="1" i="0" dirty="0">
                <a:solidFill>
                  <a:schemeClr val="bg1"/>
                </a:solidFill>
                <a:latin typeface="MetricHPE" charset="0"/>
                <a:ea typeface="MetricHPE" charset="0"/>
                <a:cs typeface="MetricHPE" charset="0"/>
              </a:rPr>
              <a:t>@</a:t>
            </a:r>
            <a:r>
              <a:rPr lang="en-US" sz="3200" b="1" i="0" dirty="0" err="1">
                <a:solidFill>
                  <a:schemeClr val="bg1"/>
                </a:solidFill>
                <a:latin typeface="MetricHPE" charset="0"/>
                <a:ea typeface="MetricHPE" charset="0"/>
                <a:cs typeface="MetricHPE" charset="0"/>
              </a:rPr>
              <a:t>HPE_Discover</a:t>
            </a:r>
            <a:r>
              <a:rPr lang="en-US" sz="3200" b="1" i="0" baseline="0" dirty="0">
                <a:solidFill>
                  <a:schemeClr val="bg1"/>
                </a:solidFill>
                <a:latin typeface="MetricHPE" charset="0"/>
                <a:ea typeface="MetricHPE" charset="0"/>
                <a:cs typeface="MetricHPE" charset="0"/>
              </a:rPr>
              <a:t> </a:t>
            </a:r>
            <a:r>
              <a:rPr lang="en-US" sz="3200" b="0" i="0" baseline="0" dirty="0">
                <a:solidFill>
                  <a:schemeClr val="bg1"/>
                </a:solidFill>
                <a:latin typeface="MetricHPE" charset="0"/>
                <a:ea typeface="MetricHPE" charset="0"/>
                <a:cs typeface="MetricHPE" charset="0"/>
              </a:rPr>
              <a:t>#</a:t>
            </a:r>
            <a:r>
              <a:rPr lang="en-US" sz="3200" b="0" i="0" baseline="0" dirty="0" err="1">
                <a:solidFill>
                  <a:schemeClr val="bg1"/>
                </a:solidFill>
                <a:latin typeface="MetricHPE" charset="0"/>
                <a:ea typeface="MetricHPE" charset="0"/>
                <a:cs typeface="MetricHPE" charset="0"/>
              </a:rPr>
              <a:t>HPEDiscover</a:t>
            </a:r>
            <a:endParaRPr lang="en-US" sz="3200" b="0" i="0" dirty="0">
              <a:solidFill>
                <a:schemeClr val="bg1"/>
              </a:solidFill>
              <a:latin typeface="MetricHPE" charset="0"/>
              <a:ea typeface="MetricHPE" charset="0"/>
              <a:cs typeface="MetricHPE" charset="0"/>
            </a:endParaRPr>
          </a:p>
        </p:txBody>
      </p:sp>
    </p:spTree>
    <p:extLst>
      <p:ext uri="{BB962C8B-B14F-4D97-AF65-F5344CB8AC3E}">
        <p14:creationId xmlns:p14="http://schemas.microsoft.com/office/powerpoint/2010/main" val="148406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41896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2517429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dirty="0"/>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265629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t>Click to edit Master title style</a:t>
            </a: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897860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dirty="0"/>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E06036-B233-499E-9BEE-F74B970C5025}"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79619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482EA9-3B56-4A33-B12A-B2128B67CF47}"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00659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285681EE-939E-420C-96CC-BBD4E0789F6E}"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a:spLocks noChangeAspect="1"/>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92200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BBED21DF-B372-4715-A947-87638DB6C7DB}"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a:spLocks noChangeAspect="1"/>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97426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8D0524BA-C79E-44DB-BAC5-44EED042838E}"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a:spLocks noChangeAspect="1"/>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646290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11F3DF7D-C96A-4F63-BBD4-20D694625DCA}"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a:spLocks noChangeAspect="1"/>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3068307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9184" indent="-329184">
              <a:lnSpc>
                <a:spcPct val="80000"/>
              </a:lnSpc>
              <a:defRPr sz="6000"/>
            </a:lvl1pPr>
          </a:lstStyle>
          <a:p>
            <a:r>
              <a:rPr dirty="0"/>
              <a:t>“Click to add quote here. Type quotation marks before and after text.”</a:t>
            </a: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add quoted person’s name, title, company</a:t>
            </a:r>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1D980C28-7D34-4539-8BD9-384792B5196D}"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118130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9184" indent="-384048">
              <a:lnSpc>
                <a:spcPct val="80000"/>
              </a:lnSpc>
              <a:defRPr sz="6000"/>
            </a:lvl1pPr>
          </a:lstStyle>
          <a:p>
            <a:r>
              <a:rPr dirty="0"/>
              <a:t>“Click to add quote here. Type quotation marks before and after text.”</a:t>
            </a: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50C080A3-67D3-4334-BBBD-2586A0E23186}"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12412994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80CAAD1B-173D-4E62-B833-0AF2E678DB5B}"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387991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57CE476-A3A9-47EC-ACB1-2D0024860F8E}"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96707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1394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E82B2E7-D875-4E89-BEB0-DF13336BC9CE}"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61710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926EDFA-6C48-4F15-B65F-ABE41D14A4C8}"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5893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24C3AE83-4A36-4E0D-BF8F-4D5F09C9996E}"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77222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966151-5C95-458F-9D01-ADBA6339298B}" type="datetime4">
              <a:rPr lang="en-US" smtClean="0"/>
              <a:t>November 14, 2018</a:t>
            </a:fld>
            <a:endParaRPr/>
          </a:p>
        </p:txBody>
      </p:sp>
      <p:sp>
        <p:nvSpPr>
          <p:cNvPr id="3" name="Footer Placeholder 2"/>
          <p:cNvSpPr>
            <a:spLocks noGrp="1"/>
          </p:cNvSpPr>
          <p:nvPr>
            <p:ph type="ftr" sz="quarter" idx="11"/>
          </p:nvPr>
        </p:nvSpPr>
        <p:spPr/>
        <p:txBody>
          <a:bodyPr/>
          <a:lstStyle/>
          <a:p>
            <a:r>
              <a:rPr lang="en-US"/>
              <a:t>Private | Confidential | Internal Use Only </a:t>
            </a:r>
            <a:endParaRPr/>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05713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0C57C41-464A-475D-A0CC-FA046720D321}"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92715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6CBB321-0014-4731-89E6-1BC031F3EE89}"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9459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B83A9101-7F81-4BC0-9C6D-05CA017BFC04}"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22182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FF52CA6-9065-4530-9FEE-3074B09FF7FD}"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24246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C65DE5AF-321A-457F-A608-80FBE08733D7}"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784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B6BE40BD-D00A-4117-B47F-4C35630AD5BC}"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06597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41"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6326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93285-0125-4EAD-BF76-1005CE54CAE9}"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46483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5C3B2ED-7A0E-4C69-896C-C3138BD2C963}"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97443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E8AE39-AB37-455B-B24A-AEB729461A5B}"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8286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5" name="Date Placeholder 4"/>
          <p:cNvSpPr>
            <a:spLocks noGrp="1"/>
          </p:cNvSpPr>
          <p:nvPr>
            <p:ph type="dt" sz="half" idx="10"/>
          </p:nvPr>
        </p:nvSpPr>
        <p:spPr/>
        <p:txBody>
          <a:bodyPr/>
          <a:lstStyle/>
          <a:p>
            <a:fld id="{472CE275-2ADB-4956-8B2A-9A6F2A8C468F}"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1018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7E6DE7-F10B-46C5-AF7F-96F588A12604}"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82978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06769-C66B-42D7-90FF-D002BAB248E2}"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87289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BF3D13FF-AA40-4ED9-80A3-1305E183FC0D}" type="datetime4">
              <a:rPr lang="en-US" smtClean="0"/>
              <a:t>November 14, 2018</a:t>
            </a:fld>
            <a:endParaRPr/>
          </a:p>
        </p:txBody>
      </p:sp>
      <p:sp>
        <p:nvSpPr>
          <p:cNvPr id="12" name="Footer Placeholder 11"/>
          <p:cNvSpPr>
            <a:spLocks noGrp="1"/>
          </p:cNvSpPr>
          <p:nvPr>
            <p:ph type="ftr" sz="quarter" idx="16"/>
          </p:nvPr>
        </p:nvSpPr>
        <p:spPr/>
        <p:txBody>
          <a:bodyPr/>
          <a:lstStyle/>
          <a:p>
            <a:r>
              <a:rPr lang="en-US"/>
              <a:t>Private | Confidential | Internal Use Only </a:t>
            </a:r>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0419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dirty="0"/>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3220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D1F29FE-D144-43A1-B829-1A3F0513DD4B}"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14583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C01402A-B2C1-42E8-9A70-4E8CD46CA06D}"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19431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65" name="think-cell Slide" r:id="rId4" imgW="359" imgH="358" progId="TCLayout.ActiveDocument.1">
                  <p:embed/>
                </p:oleObj>
              </mc:Choice>
              <mc:Fallback>
                <p:oleObj name="think-cell Slide" r:id="rId4" imgW="359" imgH="358"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14118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userDrawn="1">
  <p:cSld name="29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40812_HP_Brazil_10_Supplemental_I7V2760_original.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2" y="2209800"/>
            <a:ext cx="9143207"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4176760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AE5C2F43-64C9-4663-8D90-B00F822034F3}" type="datetime4">
              <a:rPr lang="en-US" smtClean="0">
                <a:solidFill>
                  <a:prstClr val="black"/>
                </a:solidFill>
              </a:rPr>
              <a:pPr/>
              <a:t>November 14, 2018</a:t>
            </a:fld>
            <a:endParaRPr dirty="0">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For HPE and Channel Partner internal use only</a:t>
            </a:r>
            <a:endParaRPr dirty="0">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294818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A219B17-E441-4AD6-A5BF-ABBD9759DFDF}" type="datetime4">
              <a:rPr lang="en-US" smtClean="0">
                <a:solidFill>
                  <a:prstClr val="black"/>
                </a:solidFill>
              </a:rPr>
              <a:pPr/>
              <a:t>November 14, 2018</a:t>
            </a:fld>
            <a:endParaRPr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For HPE and Channel Partner internal use only</a:t>
            </a:r>
            <a:endParaRPr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338714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C038C7E2-143C-485F-B3CB-75EB96B0A881}" type="datetime4">
              <a:rPr lang="en-US" smtClean="0">
                <a:solidFill>
                  <a:prstClr val="black"/>
                </a:solidFill>
              </a:rPr>
              <a:pPr/>
              <a:t>November 14, 2018</a:t>
            </a:fld>
            <a:endParaRPr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For HPE and Channel Partner internal use only</a:t>
            </a:r>
            <a:endParaRPr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138161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5C7BABB-8D38-4E34-B57A-312FF7204C92}" type="datetime4">
              <a:rPr lang="en-US" smtClean="0">
                <a:solidFill>
                  <a:prstClr val="black"/>
                </a:solidFill>
              </a:rPr>
              <a:pPr/>
              <a:t>November 14, 2018</a:t>
            </a:fld>
            <a:endParaRPr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For HPE and Channel Partner internal use only</a:t>
            </a:r>
            <a:endParaRPr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44125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7449454-75B6-4313-A2FF-51535FACD756}" type="datetime4">
              <a:rPr lang="en-US" smtClean="0">
                <a:solidFill>
                  <a:prstClr val="black"/>
                </a:solidFill>
              </a:rPr>
              <a:pPr/>
              <a:t>November 14, 2018</a:t>
            </a:fld>
            <a:endParaRPr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For HPE and Channel Partner internal use only</a:t>
            </a:r>
            <a:endParaRPr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322866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solidFill>
                  <a:prstClr val="black"/>
                </a:solidFill>
              </a:endParaRPr>
            </a:p>
          </p:txBody>
        </p:sp>
      </p:grpSp>
      <p:sp>
        <p:nvSpPr>
          <p:cNvPr id="9" name="Date Placeholder 8"/>
          <p:cNvSpPr>
            <a:spLocks noGrp="1"/>
          </p:cNvSpPr>
          <p:nvPr>
            <p:ph type="dt" sz="half" idx="15"/>
          </p:nvPr>
        </p:nvSpPr>
        <p:spPr/>
        <p:txBody>
          <a:bodyPr/>
          <a:lstStyle/>
          <a:p>
            <a:fld id="{DCCBBB92-1CC6-49FA-BB0D-67EDF9631429}" type="datetime4">
              <a:rPr lang="en-US" smtClean="0">
                <a:solidFill>
                  <a:prstClr val="black"/>
                </a:solidFill>
              </a:rPr>
              <a:pPr/>
              <a:t>November 14, 2018</a:t>
            </a:fld>
            <a:endParaRPr dirty="0">
              <a:solidFill>
                <a:prstClr val="black"/>
              </a:solidFill>
            </a:endParaRPr>
          </a:p>
        </p:txBody>
      </p:sp>
      <p:sp>
        <p:nvSpPr>
          <p:cNvPr id="12" name="Footer Placeholder 11"/>
          <p:cNvSpPr>
            <a:spLocks noGrp="1"/>
          </p:cNvSpPr>
          <p:nvPr>
            <p:ph type="ftr" sz="quarter" idx="16"/>
          </p:nvPr>
        </p:nvSpPr>
        <p:spPr/>
        <p:txBody>
          <a:bodyPr/>
          <a:lstStyle/>
          <a:p>
            <a:r>
              <a:rPr lang="en-US" dirty="0">
                <a:solidFill>
                  <a:prstClr val="black"/>
                </a:solidFill>
              </a:rPr>
              <a:t>For HPE and Channel Partner internal use only</a:t>
            </a:r>
            <a:endParaRPr dirty="0">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62665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hasCustomPrompt="1"/>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a:t>
            </a:r>
            <a:r>
              <a:rPr lang="en-US" err="1"/>
              <a:t>HPEDiscover</a:t>
            </a:r>
            <a:endParaRPr lang="en-US"/>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107904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2B9EF-9DF6-4D28-AB01-A562CF061BFD}"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1657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A8303F-5B7B-4FEF-B0CE-5144E2FED853}"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4732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Slide">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p:cNvSpPr>
            <a:spLocks noGrp="1"/>
          </p:cNvSpPr>
          <p:nvPr>
            <p:ph type="ctrTitle" hasCustomPrompt="1"/>
          </p:nvPr>
        </p:nvSpPr>
        <p:spPr>
          <a:xfrm>
            <a:off x="402350" y="4559857"/>
            <a:ext cx="11387302" cy="604041"/>
          </a:xfrm>
          <a:prstGeom prst="rect">
            <a:avLst/>
          </a:prstGeom>
        </p:spPr>
        <p:txBody>
          <a:bodyPr anchor="b"/>
          <a:lstStyle>
            <a:lvl1pPr algn="ctr">
              <a:defRPr sz="3200" b="0" i="0" baseline="0">
                <a:solidFill>
                  <a:schemeClr val="bg1"/>
                </a:solidFill>
              </a:defRPr>
            </a:lvl1pPr>
          </a:lstStyle>
          <a:p>
            <a:r>
              <a:rPr lang="en-US" dirty="0"/>
              <a:t>Click to Add Presentation Title</a:t>
            </a:r>
          </a:p>
        </p:txBody>
      </p:sp>
      <p:sp>
        <p:nvSpPr>
          <p:cNvPr id="3" name="Text Placeholder 11"/>
          <p:cNvSpPr>
            <a:spLocks noGrp="1"/>
          </p:cNvSpPr>
          <p:nvPr>
            <p:ph type="body" sz="quarter" idx="13" hasCustomPrompt="1"/>
          </p:nvPr>
        </p:nvSpPr>
        <p:spPr>
          <a:xfrm>
            <a:off x="2207160" y="5234092"/>
            <a:ext cx="7777681" cy="377851"/>
          </a:xfrm>
          <a:prstGeom prst="rect">
            <a:avLst/>
          </a:prstGeom>
        </p:spPr>
        <p:txBody>
          <a:bodyPr/>
          <a:lstStyle>
            <a:lvl1pPr marL="0" indent="0" algn="ctr">
              <a:buNone/>
              <a:defRPr sz="1800" i="0">
                <a:solidFill>
                  <a:schemeClr val="bg1"/>
                </a:solidFill>
              </a:defRPr>
            </a:lvl1pPr>
          </a:lstStyle>
          <a:p>
            <a:pPr lvl="0"/>
            <a:r>
              <a:rPr lang="en-US" dirty="0"/>
              <a:t>Presenter Name</a:t>
            </a:r>
          </a:p>
        </p:txBody>
      </p:sp>
      <p:sp>
        <p:nvSpPr>
          <p:cNvPr id="4" name="Text Placeholder 11"/>
          <p:cNvSpPr>
            <a:spLocks noGrp="1"/>
          </p:cNvSpPr>
          <p:nvPr>
            <p:ph type="body" sz="quarter" idx="14" hasCustomPrompt="1"/>
          </p:nvPr>
        </p:nvSpPr>
        <p:spPr>
          <a:xfrm>
            <a:off x="2207160" y="5685166"/>
            <a:ext cx="7777681" cy="283885"/>
          </a:xfrm>
          <a:prstGeom prst="rect">
            <a:avLst/>
          </a:prstGeom>
        </p:spPr>
        <p:txBody>
          <a:bodyPr/>
          <a:lstStyle>
            <a:lvl1pPr marL="0" indent="0" algn="ctr">
              <a:buNone/>
              <a:defRPr sz="1200" i="0">
                <a:solidFill>
                  <a:schemeClr val="bg1"/>
                </a:solidFill>
              </a:defRPr>
            </a:lvl1pPr>
          </a:lstStyle>
          <a:p>
            <a:pPr lvl="0"/>
            <a:r>
              <a:rPr lang="en-US" dirty="0"/>
              <a:t>Presenter Title</a:t>
            </a:r>
          </a:p>
        </p:txBody>
      </p:sp>
      <p:sp>
        <p:nvSpPr>
          <p:cNvPr id="5" name="Text Placeholder 11"/>
          <p:cNvSpPr>
            <a:spLocks noGrp="1"/>
          </p:cNvSpPr>
          <p:nvPr>
            <p:ph type="body" sz="quarter" idx="15" hasCustomPrompt="1"/>
          </p:nvPr>
        </p:nvSpPr>
        <p:spPr>
          <a:xfrm>
            <a:off x="8506273" y="6443705"/>
            <a:ext cx="3407489" cy="345532"/>
          </a:xfrm>
          <a:prstGeom prst="rect">
            <a:avLst/>
          </a:prstGeom>
        </p:spPr>
        <p:txBody>
          <a:bodyPr/>
          <a:lstStyle>
            <a:lvl1pPr marL="0" indent="0" algn="r">
              <a:buNone/>
              <a:defRPr sz="1200" i="0">
                <a:solidFill>
                  <a:srgbClr val="FFFFFF"/>
                </a:solidFill>
              </a:defRPr>
            </a:lvl1pPr>
          </a:lstStyle>
          <a:p>
            <a:pPr lvl="0"/>
            <a:r>
              <a:rPr lang="en-US" dirty="0"/>
              <a:t>Date</a:t>
            </a:r>
          </a:p>
        </p:txBody>
      </p:sp>
      <p:sp>
        <p:nvSpPr>
          <p:cNvPr id="7" name="TextBox 6"/>
          <p:cNvSpPr txBox="1"/>
          <p:nvPr userDrawn="1"/>
        </p:nvSpPr>
        <p:spPr>
          <a:xfrm>
            <a:off x="4878012" y="6395373"/>
            <a:ext cx="2385077" cy="338554"/>
          </a:xfrm>
          <a:prstGeom prst="rect">
            <a:avLst/>
          </a:prstGeom>
          <a:noFill/>
        </p:spPr>
        <p:txBody>
          <a:bodyPr wrap="none" rtlCol="0">
            <a:spAutoFit/>
          </a:bodyPr>
          <a:lstStyle/>
          <a:p>
            <a:pPr algn="ctr"/>
            <a:r>
              <a:rPr lang="en-US" sz="800" dirty="0">
                <a:solidFill>
                  <a:schemeClr val="bg1"/>
                </a:solidFill>
              </a:rPr>
              <a:t>Confidential and Proprietary</a:t>
            </a:r>
          </a:p>
          <a:p>
            <a:pPr algn="ctr"/>
            <a:r>
              <a:rPr lang="en-US" sz="800" dirty="0">
                <a:solidFill>
                  <a:schemeClr val="bg1"/>
                </a:solidFill>
              </a:rPr>
              <a:t>Copyright © 2015 </a:t>
            </a:r>
            <a:r>
              <a:rPr lang="en-US" sz="800" dirty="0" err="1">
                <a:solidFill>
                  <a:schemeClr val="bg1"/>
                </a:solidFill>
              </a:rPr>
              <a:t>SimpliVity</a:t>
            </a:r>
            <a:r>
              <a:rPr lang="en-US" sz="800" dirty="0">
                <a:solidFill>
                  <a:schemeClr val="bg1"/>
                </a:solidFill>
              </a:rPr>
              <a:t>. All rights reserved.</a:t>
            </a:r>
          </a:p>
        </p:txBody>
      </p:sp>
    </p:spTree>
    <p:extLst>
      <p:ext uri="{BB962C8B-B14F-4D97-AF65-F5344CB8AC3E}">
        <p14:creationId xmlns:p14="http://schemas.microsoft.com/office/powerpoint/2010/main" val="2350311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EE22DD3F-60EB-48F7-82E0-2CCE2FA55E9D}"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74098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AFD42F4A-40FA-4F92-AFAB-9EE58C1E007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80373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FA889251-71E4-45CA-B983-FC46E1D6B466}"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3621822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E7AB7508-D9AC-4F27-94DB-2854A1E374ED}"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1299013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8613" indent="-328613">
              <a:lnSpc>
                <a:spcPct val="80000"/>
              </a:lnSpc>
              <a:defRPr sz="6000"/>
            </a:lvl1pPr>
          </a:lstStyle>
          <a:p>
            <a:r>
              <a:rPr lang="en-US"/>
              <a:t>“Click to add quote here. Type quotation marks before and after text.”</a:t>
            </a:r>
            <a:endParaRP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a:t>
            </a:r>
            <a:r>
              <a:rPr lang="en-US"/>
              <a:t>to add quoted person’s name, title, company</a:t>
            </a:r>
            <a:endParaRPr/>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0C60E2EF-E4C0-4FD2-B640-325F6334CB28}"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92250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9184" indent="-329184">
              <a:lnSpc>
                <a:spcPct val="80000"/>
              </a:lnSpc>
              <a:defRPr sz="6000"/>
            </a:lvl1pPr>
          </a:lstStyle>
          <a:p>
            <a:r>
              <a:rPr lang="en-US"/>
              <a:t>“Click to add quote here. Type quotation marks before and after text.”</a:t>
            </a:r>
            <a:endParaRP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757C3B71-670A-41AA-BF8B-261C561C237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1381521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40" name="think-cell Slide" r:id="rId4" imgW="360" imgH="360" progId="TCLayout.ActiveDocument.1">
                  <p:embed/>
                </p:oleObj>
              </mc:Choice>
              <mc:Fallback>
                <p:oleObj name="think-cell Slide" r:id="rId4" imgW="360" imgH="36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8D13B17-8831-490B-A8C6-DD8E8F478FC9}"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198041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6E70B9B-27D0-4169-97AD-20E085FD29B2}"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99484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6B40E11-2793-4826-ADCA-EDDD3F130E1C}"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7574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64"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A38BCBD-7731-47C1-AD4F-81B3BF8EA80D}"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59732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atin typeface="MetricHPE" panose="020B0503030202060203" pitchFamily="34" charset="0"/>
              </a:defRPr>
            </a:lvl1pPr>
          </a:lstStyle>
          <a:p>
            <a:r>
              <a:rPr lang="en-US"/>
              <a:t>Click to edit Master title style</a:t>
            </a:r>
            <a:endParaRPr dirty="0"/>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latin typeface="MetricHPE" panose="020B050303020206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1D654495-4BF5-4727-99D4-DFD1D0597350}" type="datetime4">
              <a:rPr lang="en-US" smtClean="0"/>
              <a:pPr/>
              <a:t>November 14, 2018</a:t>
            </a:fld>
            <a:endParaRPr lang="en-US" dirty="0"/>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Divider Slide - Blue">
    <p:bg>
      <p:bgPr>
        <a:gradFill flip="none" rotWithShape="1">
          <a:gsLst>
            <a:gs pos="0">
              <a:schemeClr val="tx2"/>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911404" y="3774275"/>
            <a:ext cx="7186134" cy="1218897"/>
          </a:xfrm>
          <a:prstGeom prst="rect">
            <a:avLst/>
          </a:prstGeom>
        </p:spPr>
        <p:txBody>
          <a:bodyPr anchor="t" anchorCtr="0"/>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a:t>Click to add title</a:t>
            </a:r>
            <a:br>
              <a:rPr lang="en-US" dirty="0"/>
            </a:br>
            <a:r>
              <a:rPr lang="en-US" dirty="0"/>
              <a:t>Click to add title</a:t>
            </a:r>
          </a:p>
        </p:txBody>
      </p:sp>
      <p:sp>
        <p:nvSpPr>
          <p:cNvPr id="12" name="Text Placeholder 11"/>
          <p:cNvSpPr>
            <a:spLocks noGrp="1"/>
          </p:cNvSpPr>
          <p:nvPr>
            <p:ph type="body" sz="quarter" idx="13" hasCustomPrompt="1"/>
          </p:nvPr>
        </p:nvSpPr>
        <p:spPr>
          <a:xfrm>
            <a:off x="911404" y="5126619"/>
            <a:ext cx="7777681"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13" name="Text Placeholder 11"/>
          <p:cNvSpPr>
            <a:spLocks noGrp="1"/>
          </p:cNvSpPr>
          <p:nvPr>
            <p:ph type="body" sz="quarter" idx="14" hasCustomPrompt="1"/>
          </p:nvPr>
        </p:nvSpPr>
        <p:spPr>
          <a:xfrm>
            <a:off x="911404" y="5592286"/>
            <a:ext cx="7777681"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a:t>Click to add subtitle 2</a:t>
            </a:r>
          </a:p>
        </p:txBody>
      </p:sp>
      <p:pic>
        <p:nvPicPr>
          <p:cNvPr id="14" name="Picture 13" descr="cube-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751" y="3741208"/>
            <a:ext cx="625019" cy="606413"/>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5162" y="245127"/>
            <a:ext cx="2342460" cy="615812"/>
          </a:xfrm>
          <a:prstGeom prst="rect">
            <a:avLst/>
          </a:prstGeom>
        </p:spPr>
      </p:pic>
      <p:sp>
        <p:nvSpPr>
          <p:cNvPr id="15" name="Text Placeholder 11"/>
          <p:cNvSpPr>
            <a:spLocks noGrp="1"/>
          </p:cNvSpPr>
          <p:nvPr>
            <p:ph type="body" sz="quarter" idx="15" hasCustomPrompt="1"/>
          </p:nvPr>
        </p:nvSpPr>
        <p:spPr>
          <a:xfrm>
            <a:off x="8506273" y="6609441"/>
            <a:ext cx="3407489" cy="195045"/>
          </a:xfrm>
          <a:prstGeom prst="rect">
            <a:avLst/>
          </a:prstGeom>
        </p:spPr>
        <p:txBody>
          <a:bodyPr>
            <a:normAutofit/>
          </a:bodyPr>
          <a:lstStyle>
            <a:lvl1pPr marL="0" indent="0" algn="r">
              <a:buNone/>
              <a:defRPr sz="1000" i="0">
                <a:solidFill>
                  <a:srgbClr val="FFFFFF"/>
                </a:solidFill>
              </a:defRPr>
            </a:lvl1pPr>
          </a:lstStyle>
          <a:p>
            <a:pPr lvl="0"/>
            <a:r>
              <a:rPr lang="en-US" dirty="0"/>
              <a:t>Date</a:t>
            </a:r>
          </a:p>
        </p:txBody>
      </p:sp>
      <p:sp>
        <p:nvSpPr>
          <p:cNvPr id="16" name="TextBox 15"/>
          <p:cNvSpPr txBox="1"/>
          <p:nvPr userDrawn="1"/>
        </p:nvSpPr>
        <p:spPr>
          <a:xfrm>
            <a:off x="5114780" y="6614964"/>
            <a:ext cx="1962442" cy="184666"/>
          </a:xfrm>
          <a:prstGeom prst="rect">
            <a:avLst/>
          </a:prstGeom>
          <a:noFill/>
        </p:spPr>
        <p:txBody>
          <a:bodyPr wrap="none" rtlCol="0">
            <a:spAutoFit/>
          </a:bodyPr>
          <a:lstStyle/>
          <a:p>
            <a:pPr algn="ctr"/>
            <a:r>
              <a:rPr lang="en-US" sz="600" dirty="0">
                <a:solidFill>
                  <a:schemeClr val="bg1"/>
                </a:solidFill>
              </a:rPr>
              <a:t>(c) 2017, </a:t>
            </a:r>
            <a:r>
              <a:rPr lang="en-US" sz="600" dirty="0" err="1">
                <a:solidFill>
                  <a:schemeClr val="bg1"/>
                </a:solidFill>
              </a:rPr>
              <a:t>SimpliVity</a:t>
            </a:r>
            <a:r>
              <a:rPr lang="en-US" sz="600" dirty="0">
                <a:solidFill>
                  <a:schemeClr val="bg1"/>
                </a:solidFill>
              </a:rPr>
              <a:t> Corporation. All rights reserved.</a:t>
            </a:r>
          </a:p>
        </p:txBody>
      </p:sp>
      <p:sp>
        <p:nvSpPr>
          <p:cNvPr id="18" name="Rectangle 6"/>
          <p:cNvSpPr txBox="1">
            <a:spLocks noChangeArrowheads="1"/>
          </p:cNvSpPr>
          <p:nvPr userDrawn="1"/>
        </p:nvSpPr>
        <p:spPr bwMode="auto">
          <a:xfrm>
            <a:off x="318197" y="6614949"/>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2284429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88"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52EF4981-DA00-45FA-9414-1C1F8111D4AC}"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4518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B7502-F33C-422C-AB28-BEBAAD2DD5AA}" type="datetime4">
              <a:rPr lang="en-US" smtClean="0"/>
              <a:t>November 14, 2018</a:t>
            </a:fld>
            <a:endParaRPr/>
          </a:p>
        </p:txBody>
      </p:sp>
      <p:sp>
        <p:nvSpPr>
          <p:cNvPr id="3" name="Footer Placeholder 2"/>
          <p:cNvSpPr>
            <a:spLocks noGrp="1"/>
          </p:cNvSpPr>
          <p:nvPr>
            <p:ph type="ftr" sz="quarter" idx="11"/>
          </p:nvPr>
        </p:nvSpPr>
        <p:spPr/>
        <p:txBody>
          <a:bodyPr/>
          <a:lstStyle/>
          <a:p>
            <a:r>
              <a:rPr lang="en-US"/>
              <a:t>Private | Confidential | Internal Use Only </a:t>
            </a:r>
            <a:endParaRPr/>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45448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343836B9-6132-4E4F-B41C-99AE92FBFB7C}"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45286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C67D09E-6D3C-4F1D-A325-793707F03610}"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78739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4E26DB9-AC20-4C84-B95C-0A0940187266}"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99181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CE27E9FA-F520-4536-BB64-E40AF2CBFC8B}"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93877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A54D6809-3C14-47D7-B470-DC820C3DC1DE}"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70819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26037D7-9602-4C92-9571-39A675C9DA83}"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29447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A99D6B-D356-4C7E-B02D-70FCDCCC5492}"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48959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EFFE0F4B-FDA6-446E-BFBA-AB668343E161}"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18977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hank You">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Text Placeholder 11"/>
          <p:cNvSpPr>
            <a:spLocks noGrp="1"/>
          </p:cNvSpPr>
          <p:nvPr>
            <p:ph type="body" sz="quarter" idx="15" hasCustomPrompt="1"/>
          </p:nvPr>
        </p:nvSpPr>
        <p:spPr>
          <a:xfrm>
            <a:off x="8506273" y="6443705"/>
            <a:ext cx="3407489" cy="345532"/>
          </a:xfrm>
          <a:prstGeom prst="rect">
            <a:avLst/>
          </a:prstGeom>
        </p:spPr>
        <p:txBody>
          <a:bodyPr/>
          <a:lstStyle>
            <a:lvl1pPr marL="0" indent="0" algn="r">
              <a:buNone/>
              <a:defRPr sz="1200" i="0">
                <a:solidFill>
                  <a:srgbClr val="FFFFFF"/>
                </a:solidFill>
              </a:defRPr>
            </a:lvl1pPr>
          </a:lstStyle>
          <a:p>
            <a:pPr lvl="0"/>
            <a:r>
              <a:rPr lang="en-US" dirty="0"/>
              <a:t>Date</a:t>
            </a:r>
          </a:p>
        </p:txBody>
      </p:sp>
      <p:sp>
        <p:nvSpPr>
          <p:cNvPr id="7" name="TextBox 6"/>
          <p:cNvSpPr txBox="1"/>
          <p:nvPr userDrawn="1"/>
        </p:nvSpPr>
        <p:spPr>
          <a:xfrm>
            <a:off x="4878012" y="6395373"/>
            <a:ext cx="2385077" cy="338554"/>
          </a:xfrm>
          <a:prstGeom prst="rect">
            <a:avLst/>
          </a:prstGeom>
          <a:noFill/>
        </p:spPr>
        <p:txBody>
          <a:bodyPr wrap="none" rtlCol="0">
            <a:spAutoFit/>
          </a:bodyPr>
          <a:lstStyle/>
          <a:p>
            <a:pPr algn="ctr"/>
            <a:r>
              <a:rPr lang="en-US" sz="800" dirty="0">
                <a:solidFill>
                  <a:schemeClr val="bg1"/>
                </a:solidFill>
              </a:rPr>
              <a:t>Confidential and Proprietary</a:t>
            </a:r>
          </a:p>
          <a:p>
            <a:pPr algn="ctr"/>
            <a:r>
              <a:rPr lang="en-US" sz="800" dirty="0">
                <a:solidFill>
                  <a:schemeClr val="bg1"/>
                </a:solidFill>
              </a:rPr>
              <a:t>Copyright © 2015 </a:t>
            </a:r>
            <a:r>
              <a:rPr lang="en-US" sz="800" dirty="0" err="1">
                <a:solidFill>
                  <a:schemeClr val="bg1"/>
                </a:solidFill>
              </a:rPr>
              <a:t>SimpliVity</a:t>
            </a:r>
            <a:r>
              <a:rPr lang="en-US" sz="800" dirty="0">
                <a:solidFill>
                  <a:schemeClr val="bg1"/>
                </a:solidFill>
              </a:rPr>
              <a:t>. All rights reserved.</a:t>
            </a:r>
          </a:p>
        </p:txBody>
      </p:sp>
      <p:sp>
        <p:nvSpPr>
          <p:cNvPr id="9" name="Title 1"/>
          <p:cNvSpPr>
            <a:spLocks noGrp="1"/>
          </p:cNvSpPr>
          <p:nvPr>
            <p:ph type="ctrTitle" hasCustomPrompt="1"/>
          </p:nvPr>
        </p:nvSpPr>
        <p:spPr>
          <a:xfrm>
            <a:off x="402350" y="4559857"/>
            <a:ext cx="11387302" cy="604041"/>
          </a:xfrm>
          <a:prstGeom prst="rect">
            <a:avLst/>
          </a:prstGeom>
        </p:spPr>
        <p:txBody>
          <a:bodyPr anchor="b"/>
          <a:lstStyle>
            <a:lvl1pPr algn="ctr">
              <a:defRPr sz="3200" b="0" i="0" baseline="0">
                <a:solidFill>
                  <a:schemeClr val="bg1"/>
                </a:solidFill>
              </a:defRPr>
            </a:lvl1pPr>
          </a:lstStyle>
          <a:p>
            <a:r>
              <a:rPr lang="en-US" dirty="0"/>
              <a:t>Thank you</a:t>
            </a:r>
          </a:p>
        </p:txBody>
      </p:sp>
    </p:spTree>
    <p:extLst>
      <p:ext uri="{BB962C8B-B14F-4D97-AF65-F5344CB8AC3E}">
        <p14:creationId xmlns:p14="http://schemas.microsoft.com/office/powerpoint/2010/main" val="3701703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6035EC-B977-4F26-928B-0EC79029F9AC}"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47162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73E8C3D-EA66-4517-A2E1-E9FA7D8015FF}"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97913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87EF24-C075-490B-B848-993969295335}"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0226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2B2C06-1BB1-4E1A-A520-C1B9C051B442}"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9565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57BE8183-636D-4AB8-BF85-8693D4AB2C31}" type="datetime4">
              <a:rPr lang="en-US" smtClean="0"/>
              <a:t>November 14, 2018</a:t>
            </a:fld>
            <a:endParaRPr/>
          </a:p>
        </p:txBody>
      </p:sp>
      <p:sp>
        <p:nvSpPr>
          <p:cNvPr id="12" name="Footer Placeholder 11"/>
          <p:cNvSpPr>
            <a:spLocks noGrp="1"/>
          </p:cNvSpPr>
          <p:nvPr>
            <p:ph type="ftr" sz="quarter" idx="16"/>
          </p:nvPr>
        </p:nvSpPr>
        <p:spPr/>
        <p:txBody>
          <a:bodyPr/>
          <a:lstStyle/>
          <a:p>
            <a:r>
              <a:rPr lang="en-US"/>
              <a:t>Private | Confidential | Internal Use Only </a:t>
            </a:r>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3988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217173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8F418A6-9CC8-4E6D-9EBF-85C992ACC8CD}"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72033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73A6024-BE0D-409F-B34A-11642611CE34}"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53223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Title + 1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12"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Content Placeholder 3"/>
          <p:cNvSpPr>
            <a:spLocks noGrp="1"/>
          </p:cNvSpPr>
          <p:nvPr>
            <p:ph sz="quarter" idx="14"/>
          </p:nvPr>
        </p:nvSpPr>
        <p:spPr>
          <a:xfrm>
            <a:off x="329428" y="859536"/>
            <a:ext cx="11458347"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a:latin typeface="+mn-lt"/>
              </a:defRPr>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a:latin typeface="+mn-lt"/>
              </a:defRPr>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a:latin typeface="+mn-lt"/>
              </a:defRPr>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a:latin typeface="+mn-lt"/>
              </a:defRPr>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a:latin typeface="+mn-lt"/>
              </a:defRPr>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sz="1300" baseline="0">
                <a:latin typeface="+mn-lt"/>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sz="1300" baseline="0">
                <a:latin typeface="+mn-lt"/>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mn-lt"/>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mn-lt"/>
                <a:ea typeface="+mn-ea"/>
                <a:cs typeface="+mn-cs"/>
              </a:rPr>
              <a:t>Seventh level</a:t>
            </a:r>
          </a:p>
        </p:txBody>
      </p:sp>
      <p:sp>
        <p:nvSpPr>
          <p:cNvPr id="5"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120356140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text with bulletpoin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4165604" y="6529584"/>
            <a:ext cx="3860800" cy="366183"/>
          </a:xfrm>
          <a:prstGeom prst="rect">
            <a:avLst/>
          </a:prstGeom>
        </p:spPr>
        <p:txBody>
          <a:bodyPr/>
          <a:lstStyle>
            <a:lvl1pPr algn="ctr">
              <a:defRPr sz="1200" i="1">
                <a:solidFill>
                  <a:schemeClr val="bg1"/>
                </a:solidFill>
              </a:defRPr>
            </a:lvl1pPr>
          </a:lstStyle>
          <a:p>
            <a:endParaRPr lang="en-US" dirty="0"/>
          </a:p>
        </p:txBody>
      </p:sp>
      <p:sp>
        <p:nvSpPr>
          <p:cNvPr id="10" name="Slide Number Placeholder 5"/>
          <p:cNvSpPr>
            <a:spLocks noGrp="1"/>
          </p:cNvSpPr>
          <p:nvPr>
            <p:ph type="sldNum" sz="quarter" idx="4"/>
          </p:nvPr>
        </p:nvSpPr>
        <p:spPr>
          <a:xfrm>
            <a:off x="223269" y="6529584"/>
            <a:ext cx="2844800" cy="366183"/>
          </a:xfrm>
          <a:prstGeom prst="rect">
            <a:avLst/>
          </a:prstGeom>
        </p:spPr>
        <p:txBody>
          <a:bodyPr/>
          <a:lstStyle>
            <a:lvl1pPr algn="l">
              <a:defRPr sz="1200">
                <a:solidFill>
                  <a:schemeClr val="bg1"/>
                </a:solidFill>
              </a:defRPr>
            </a:lvl1pPr>
          </a:lstStyle>
          <a:p>
            <a:fld id="{C4B3051C-F915-0A48-B98C-C8B9D7A070B9}" type="slidenum">
              <a:rPr lang="en-US" smtClean="0"/>
              <a:pPr/>
              <a:t>‹#›</a:t>
            </a:fld>
            <a:endParaRPr lang="en-US" dirty="0"/>
          </a:p>
        </p:txBody>
      </p:sp>
      <p:sp>
        <p:nvSpPr>
          <p:cNvPr id="11" name="Subtitle 2"/>
          <p:cNvSpPr>
            <a:spLocks noGrp="1"/>
          </p:cNvSpPr>
          <p:nvPr>
            <p:ph type="subTitle" idx="1" hasCustomPrompt="1"/>
          </p:nvPr>
        </p:nvSpPr>
        <p:spPr>
          <a:xfrm>
            <a:off x="337246" y="936077"/>
            <a:ext cx="11464851" cy="5274225"/>
          </a:xfrm>
          <a:prstGeom prst="rect">
            <a:avLst/>
          </a:prstGeom>
        </p:spPr>
        <p:txBody>
          <a:bodyPr lIns="121500" tIns="60749" rIns="121500" bIns="60749"/>
          <a:lstStyle>
            <a:lvl1pPr marL="342900" indent="-342900" algn="l">
              <a:buClrTx/>
              <a:buFont typeface="+mj-lt"/>
              <a:buAutoNum type="arabicPeriod"/>
              <a:defRPr sz="1800" baseline="0">
                <a:solidFill>
                  <a:schemeClr val="tx1"/>
                </a:solidFill>
                <a:latin typeface="Arial"/>
                <a:cs typeface="Arial"/>
              </a:defRPr>
            </a:lvl1pPr>
            <a:lvl2pPr marL="950369" marR="0" indent="-342900" algn="l" defTabSz="607469" rtl="0" eaLnBrk="1" fontAlgn="auto" latinLnBrk="0" hangingPunct="1">
              <a:lnSpc>
                <a:spcPct val="100000"/>
              </a:lnSpc>
              <a:spcBef>
                <a:spcPct val="20000"/>
              </a:spcBef>
              <a:spcAft>
                <a:spcPts val="0"/>
              </a:spcAft>
              <a:buClrTx/>
              <a:buSzTx/>
              <a:buFont typeface="+mj-lt"/>
              <a:buAutoNum type="alphaUcPeriod"/>
              <a:tabLst/>
              <a:defRPr sz="1800">
                <a:solidFill>
                  <a:schemeClr val="tx1"/>
                </a:solidFill>
              </a:defRPr>
            </a:lvl2pPr>
            <a:lvl3pPr marL="1557838" marR="0" indent="-342900" algn="l" defTabSz="607469" rtl="0" eaLnBrk="1" fontAlgn="auto" latinLnBrk="0" hangingPunct="1">
              <a:lnSpc>
                <a:spcPct val="100000"/>
              </a:lnSpc>
              <a:spcBef>
                <a:spcPct val="20000"/>
              </a:spcBef>
              <a:spcAft>
                <a:spcPts val="0"/>
              </a:spcAft>
              <a:buClrTx/>
              <a:buSzTx/>
              <a:buFont typeface="+mj-lt"/>
              <a:buAutoNum type="arabicPeriod"/>
              <a:tabLst/>
              <a:defRPr sz="1800">
                <a:solidFill>
                  <a:schemeClr val="tx1"/>
                </a:solidFill>
              </a:defRPr>
            </a:lvl3pPr>
            <a:lvl4pPr marL="2165307" marR="0" indent="-342900" algn="l" defTabSz="607469" rtl="0" eaLnBrk="1" fontAlgn="auto" latinLnBrk="0" hangingPunct="1">
              <a:lnSpc>
                <a:spcPct val="100000"/>
              </a:lnSpc>
              <a:spcBef>
                <a:spcPct val="20000"/>
              </a:spcBef>
              <a:spcAft>
                <a:spcPts val="0"/>
              </a:spcAft>
              <a:buClrTx/>
              <a:buSzTx/>
              <a:buFont typeface="+mj-lt"/>
              <a:buAutoNum type="alphaLcPeriod"/>
              <a:tabLst/>
              <a:defRPr sz="1800">
                <a:solidFill>
                  <a:schemeClr val="tx1"/>
                </a:solidFill>
              </a:defRPr>
            </a:lvl4pPr>
            <a:lvl5pPr marL="2829927" marR="0" indent="-400050" algn="l" defTabSz="607469" rtl="0" eaLnBrk="1" fontAlgn="auto" latinLnBrk="0" hangingPunct="1">
              <a:lnSpc>
                <a:spcPct val="100000"/>
              </a:lnSpc>
              <a:spcBef>
                <a:spcPct val="20000"/>
              </a:spcBef>
              <a:spcAft>
                <a:spcPts val="0"/>
              </a:spcAft>
              <a:buClrTx/>
              <a:buSzTx/>
              <a:buFont typeface="+mj-lt"/>
              <a:buAutoNum type="romanLcPeriod"/>
              <a:tabLst/>
              <a:defRPr sz="1800">
                <a:solidFill>
                  <a:schemeClr val="tx1"/>
                </a:solidFill>
              </a:defRPr>
            </a:lvl5pPr>
            <a:lvl6pPr marL="3037346"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6pPr>
            <a:lvl7pPr marL="3644819" indent="0" algn="ctr">
              <a:buNone/>
              <a:defRPr sz="1900">
                <a:solidFill>
                  <a:schemeClr val="tx1"/>
                </a:solidFill>
              </a:defRPr>
            </a:lvl7pPr>
            <a:lvl8pPr marL="4252285" indent="0" algn="ctr">
              <a:buNone/>
              <a:defRPr>
                <a:solidFill>
                  <a:schemeClr val="tx1">
                    <a:tint val="75000"/>
                  </a:schemeClr>
                </a:solidFill>
              </a:defRPr>
            </a:lvl8pPr>
            <a:lvl9pPr marL="4859760" indent="0" algn="ctr">
              <a:buNone/>
              <a:defRPr>
                <a:solidFill>
                  <a:schemeClr val="tx1">
                    <a:tint val="75000"/>
                  </a:schemeClr>
                </a:solidFill>
              </a:defRPr>
            </a:lvl9pPr>
          </a:lstStyle>
          <a:p>
            <a:r>
              <a:rPr lang="en-US" dirty="0"/>
              <a:t>Text area – Arial 18 </a:t>
            </a:r>
            <a:r>
              <a:rPr lang="en-US" dirty="0" err="1"/>
              <a:t>pt</a:t>
            </a:r>
            <a:r>
              <a:rPr lang="en-US" dirty="0"/>
              <a:t> black</a:t>
            </a:r>
            <a:endParaRPr lang="id-ID" dirty="0"/>
          </a:p>
          <a:p>
            <a:pPr lvl="1"/>
            <a:r>
              <a:rPr lang="id-ID" dirty="0"/>
              <a:t>Second level</a:t>
            </a:r>
          </a:p>
          <a:p>
            <a:pPr lvl="2"/>
            <a:r>
              <a:rPr lang="id-ID" dirty="0"/>
              <a:t>Third level</a:t>
            </a:r>
          </a:p>
          <a:p>
            <a:pPr lvl="3"/>
            <a:r>
              <a:rPr lang="id-ID" dirty="0"/>
              <a:t>Fourth level</a:t>
            </a:r>
          </a:p>
          <a:p>
            <a:pPr lvl="4"/>
            <a:r>
              <a:rPr lang="id-ID" dirty="0"/>
              <a:t>Fifth level</a:t>
            </a:r>
            <a:endParaRPr lang="en-US" dirty="0"/>
          </a:p>
          <a:p>
            <a:pPr marL="3037346" marR="0" lvl="5"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2429877" marR="0" lvl="4"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1822407" marR="0" lvl="3"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1214938" marR="0" lvl="2"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6" name="Text Placeholder 5"/>
          <p:cNvSpPr>
            <a:spLocks noGrp="1"/>
          </p:cNvSpPr>
          <p:nvPr>
            <p:ph type="body" sz="quarter" idx="11" hasCustomPrompt="1"/>
          </p:nvPr>
        </p:nvSpPr>
        <p:spPr>
          <a:xfrm>
            <a:off x="326248" y="186354"/>
            <a:ext cx="11437656" cy="541148"/>
          </a:xfrm>
          <a:prstGeom prst="rect">
            <a:avLst/>
          </a:prstGeom>
        </p:spPr>
        <p:txBody>
          <a:bodyPr vert="horz"/>
          <a:lstStyle>
            <a:lvl1pPr marL="0" indent="0">
              <a:buNone/>
              <a:defRPr sz="3400" b="1" baseline="0">
                <a:solidFill>
                  <a:schemeClr val="accent3"/>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Slide Title – 1 Column</a:t>
            </a:r>
          </a:p>
        </p:txBody>
      </p:sp>
    </p:spTree>
    <p:extLst>
      <p:ext uri="{BB962C8B-B14F-4D97-AF65-F5344CB8AC3E}">
        <p14:creationId xmlns:p14="http://schemas.microsoft.com/office/powerpoint/2010/main" val="431186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Divider Slide Blue With Logo">
    <p:bg>
      <p:bgPr>
        <a:solidFill>
          <a:srgbClr val="005796"/>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5" hasCustomPrompt="1"/>
          </p:nvPr>
        </p:nvSpPr>
        <p:spPr>
          <a:xfrm>
            <a:off x="8506278" y="6443705"/>
            <a:ext cx="3407489" cy="345532"/>
          </a:xfrm>
          <a:prstGeom prst="rect">
            <a:avLst/>
          </a:prstGeom>
        </p:spPr>
        <p:txBody>
          <a:bodyPr/>
          <a:lstStyle>
            <a:lvl1pPr marL="0" indent="0" algn="r">
              <a:buNone/>
              <a:defRPr sz="1200" i="0">
                <a:solidFill>
                  <a:srgbClr val="FFFFFF"/>
                </a:solidFill>
              </a:defRPr>
            </a:lvl1pPr>
          </a:lstStyle>
          <a:p>
            <a:pPr lvl="0"/>
            <a:r>
              <a:rPr lang="en-US" dirty="0"/>
              <a:t>Date</a:t>
            </a:r>
          </a:p>
        </p:txBody>
      </p:sp>
      <p:sp>
        <p:nvSpPr>
          <p:cNvPr id="7" name="TextBox 6"/>
          <p:cNvSpPr txBox="1"/>
          <p:nvPr userDrawn="1"/>
        </p:nvSpPr>
        <p:spPr>
          <a:xfrm>
            <a:off x="4878018" y="6395373"/>
            <a:ext cx="2385077" cy="338554"/>
          </a:xfrm>
          <a:prstGeom prst="rect">
            <a:avLst/>
          </a:prstGeom>
          <a:noFill/>
        </p:spPr>
        <p:txBody>
          <a:bodyPr wrap="none" rtlCol="0">
            <a:spAutoFit/>
          </a:bodyPr>
          <a:lstStyle/>
          <a:p>
            <a:pPr algn="ctr"/>
            <a:r>
              <a:rPr lang="en-US" sz="800" dirty="0">
                <a:solidFill>
                  <a:schemeClr val="bg1"/>
                </a:solidFill>
              </a:rPr>
              <a:t>Confidential and Proprietary</a:t>
            </a:r>
          </a:p>
          <a:p>
            <a:pPr algn="ctr"/>
            <a:r>
              <a:rPr lang="en-US" sz="800" dirty="0">
                <a:solidFill>
                  <a:schemeClr val="bg1"/>
                </a:solidFill>
              </a:rPr>
              <a:t>Copyright © </a:t>
            </a:r>
            <a:r>
              <a:rPr lang="is-IS" sz="800">
                <a:solidFill>
                  <a:schemeClr val="bg1"/>
                </a:solidFill>
              </a:rPr>
              <a:t>2017</a:t>
            </a:r>
            <a:r>
              <a:rPr lang="en-US" sz="800" dirty="0">
                <a:solidFill>
                  <a:schemeClr val="bg1"/>
                </a:solidFill>
              </a:rPr>
              <a:t> SimpliVity. All rights reserved.</a:t>
            </a:r>
          </a:p>
        </p:txBody>
      </p:sp>
      <p:sp>
        <p:nvSpPr>
          <p:cNvPr id="10" name="Rectangle 6"/>
          <p:cNvSpPr txBox="1">
            <a:spLocks noChangeArrowheads="1"/>
          </p:cNvSpPr>
          <p:nvPr userDrawn="1"/>
        </p:nvSpPr>
        <p:spPr bwMode="auto">
          <a:xfrm>
            <a:off x="158360" y="6522754"/>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11" name="Title 1"/>
          <p:cNvSpPr>
            <a:spLocks noGrp="1"/>
          </p:cNvSpPr>
          <p:nvPr>
            <p:ph type="ctrTitle" hasCustomPrompt="1"/>
          </p:nvPr>
        </p:nvSpPr>
        <p:spPr>
          <a:xfrm>
            <a:off x="814820" y="3843867"/>
            <a:ext cx="7186133" cy="973666"/>
          </a:xfrm>
          <a:prstGeom prst="rect">
            <a:avLst/>
          </a:prstGeom>
        </p:spPr>
        <p:txBody>
          <a:bodyPr anchor="b"/>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12" name="Text Placeholder 11"/>
          <p:cNvSpPr>
            <a:spLocks noGrp="1"/>
          </p:cNvSpPr>
          <p:nvPr>
            <p:ph type="body" sz="quarter" idx="13" hasCustomPrompt="1"/>
          </p:nvPr>
        </p:nvSpPr>
        <p:spPr>
          <a:xfrm>
            <a:off x="223270" y="5283200"/>
            <a:ext cx="7777681"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13" name="Text Placeholder 11"/>
          <p:cNvSpPr>
            <a:spLocks noGrp="1"/>
          </p:cNvSpPr>
          <p:nvPr>
            <p:ph type="body" sz="quarter" idx="14" hasCustomPrompt="1"/>
          </p:nvPr>
        </p:nvSpPr>
        <p:spPr>
          <a:xfrm>
            <a:off x="223270" y="5748867"/>
            <a:ext cx="7777681"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a:t>Click to add subtitle 2</a:t>
            </a:r>
          </a:p>
        </p:txBody>
      </p:sp>
      <p:pic>
        <p:nvPicPr>
          <p:cNvPr id="14" name="Picture 13" descr="cube-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35" y="4217950"/>
            <a:ext cx="625018" cy="606413"/>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00188" y="2238754"/>
            <a:ext cx="3429596" cy="901610"/>
          </a:xfrm>
          <a:prstGeom prst="rect">
            <a:avLst/>
          </a:prstGeom>
        </p:spPr>
      </p:pic>
    </p:spTree>
    <p:extLst>
      <p:ext uri="{BB962C8B-B14F-4D97-AF65-F5344CB8AC3E}">
        <p14:creationId xmlns:p14="http://schemas.microsoft.com/office/powerpoint/2010/main" val="1392911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4165603" y="6474976"/>
            <a:ext cx="3860800" cy="366183"/>
          </a:xfrm>
          <a:prstGeom prst="rect">
            <a:avLst/>
          </a:prstGeom>
        </p:spPr>
        <p:txBody>
          <a:bodyPr/>
          <a:lstStyle>
            <a:lvl1pPr algn="ctr">
              <a:defRPr sz="1200" i="1">
                <a:solidFill>
                  <a:schemeClr val="bg1"/>
                </a:solidFill>
              </a:defRPr>
            </a:lvl1pPr>
          </a:lstStyle>
          <a:p>
            <a:endParaRPr lang="en-US" dirty="0">
              <a:solidFill>
                <a:prstClr val="white"/>
              </a:solidFill>
            </a:endParaRPr>
          </a:p>
        </p:txBody>
      </p:sp>
      <p:sp>
        <p:nvSpPr>
          <p:cNvPr id="10" name="Slide Number Placeholder 5"/>
          <p:cNvSpPr>
            <a:spLocks noGrp="1"/>
          </p:cNvSpPr>
          <p:nvPr>
            <p:ph type="sldNum" sz="quarter" idx="4"/>
          </p:nvPr>
        </p:nvSpPr>
        <p:spPr>
          <a:xfrm>
            <a:off x="223268" y="6474976"/>
            <a:ext cx="2844800" cy="366183"/>
          </a:xfrm>
          <a:prstGeom prst="rect">
            <a:avLst/>
          </a:prstGeom>
        </p:spPr>
        <p:txBody>
          <a:bodyPr anchor="ctr"/>
          <a:lstStyle>
            <a:lvl1pPr algn="l">
              <a:defRPr sz="1200">
                <a:solidFill>
                  <a:schemeClr val="bg1"/>
                </a:solidFill>
              </a:defRPr>
            </a:lvl1pPr>
          </a:lstStyle>
          <a:p>
            <a:fld id="{C4B3051C-F915-0A48-B98C-C8B9D7A070B9}" type="slidenum">
              <a:rPr lang="en-US" smtClean="0">
                <a:solidFill>
                  <a:prstClr val="white"/>
                </a:solidFill>
              </a:rPr>
              <a:pPr/>
              <a:t>‹#›</a:t>
            </a:fld>
            <a:endParaRPr lang="en-US" dirty="0">
              <a:solidFill>
                <a:prstClr val="white"/>
              </a:solidFill>
            </a:endParaRPr>
          </a:p>
        </p:txBody>
      </p:sp>
      <p:sp>
        <p:nvSpPr>
          <p:cNvPr id="11" name="Subtitle 2"/>
          <p:cNvSpPr>
            <a:spLocks noGrp="1"/>
          </p:cNvSpPr>
          <p:nvPr>
            <p:ph type="subTitle" idx="1" hasCustomPrompt="1"/>
          </p:nvPr>
        </p:nvSpPr>
        <p:spPr>
          <a:xfrm>
            <a:off x="337247" y="859810"/>
            <a:ext cx="11464850" cy="5350491"/>
          </a:xfrm>
          <a:prstGeom prst="rect">
            <a:avLst/>
          </a:prstGeom>
        </p:spPr>
        <p:txBody>
          <a:bodyPr lIns="121500" tIns="60749" rIns="121500" bIns="60749"/>
          <a:lstStyle>
            <a:lvl1pPr marL="0" indent="0" algn="l">
              <a:buClrTx/>
              <a:buFont typeface="Wingdings" charset="2"/>
              <a:buNone/>
              <a:defRPr sz="1800" baseline="0">
                <a:solidFill>
                  <a:schemeClr val="tx1"/>
                </a:solidFill>
                <a:latin typeface="Arial"/>
                <a:cs typeface="Arial"/>
              </a:defRPr>
            </a:lvl1pPr>
            <a:lvl2pPr marL="607469"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2pPr>
            <a:lvl3pPr marL="1214938"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3pPr>
            <a:lvl4pPr marL="1822407"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4pPr>
            <a:lvl5pPr marL="2429877"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5pPr>
            <a:lvl6pPr marL="3037346"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6pPr>
            <a:lvl7pPr marL="3644819" indent="0" algn="ctr">
              <a:buNone/>
              <a:defRPr sz="1900">
                <a:solidFill>
                  <a:schemeClr val="tx1"/>
                </a:solidFill>
              </a:defRPr>
            </a:lvl7pPr>
            <a:lvl8pPr marL="4252285" indent="0" algn="ctr">
              <a:buNone/>
              <a:defRPr>
                <a:solidFill>
                  <a:schemeClr val="tx1">
                    <a:tint val="75000"/>
                  </a:schemeClr>
                </a:solidFill>
              </a:defRPr>
            </a:lvl8pPr>
            <a:lvl9pPr marL="4859760" indent="0" algn="ctr">
              <a:buNone/>
              <a:defRPr>
                <a:solidFill>
                  <a:schemeClr val="tx1">
                    <a:tint val="75000"/>
                  </a:schemeClr>
                </a:solidFill>
              </a:defRPr>
            </a:lvl9pPr>
          </a:lstStyle>
          <a:p>
            <a:r>
              <a:rPr lang="en-US" dirty="0"/>
              <a:t>Text area – Arial 18 </a:t>
            </a:r>
            <a:r>
              <a:rPr lang="en-US" dirty="0" err="1"/>
              <a:t>pt</a:t>
            </a:r>
            <a:r>
              <a:rPr lang="en-US" dirty="0"/>
              <a:t> black</a:t>
            </a:r>
          </a:p>
          <a:p>
            <a:pPr marL="3037346" marR="0" lvl="5"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2429877" marR="0" lvl="4"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1822407" marR="0" lvl="3"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1214938" marR="0" lvl="2"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6" name="Text Placeholder 5"/>
          <p:cNvSpPr>
            <a:spLocks noGrp="1"/>
          </p:cNvSpPr>
          <p:nvPr>
            <p:ph type="body" sz="quarter" idx="11" hasCustomPrompt="1"/>
          </p:nvPr>
        </p:nvSpPr>
        <p:spPr>
          <a:xfrm>
            <a:off x="340796" y="201076"/>
            <a:ext cx="11461300" cy="541148"/>
          </a:xfrm>
          <a:prstGeom prst="rect">
            <a:avLst/>
          </a:prstGeom>
        </p:spPr>
        <p:txBody>
          <a:bodyPr vert="horz"/>
          <a:lstStyle>
            <a:lvl1pPr marL="0" indent="0">
              <a:buNone/>
              <a:defRPr sz="3600" b="1" baseline="0">
                <a:solidFill>
                  <a:schemeClr val="accent3"/>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Slide Title – 1 Column</a:t>
            </a:r>
          </a:p>
        </p:txBody>
      </p:sp>
    </p:spTree>
    <p:extLst>
      <p:ext uri="{BB962C8B-B14F-4D97-AF65-F5344CB8AC3E}">
        <p14:creationId xmlns:p14="http://schemas.microsoft.com/office/powerpoint/2010/main" val="213086126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a:t>Click to edit Master title style</a:t>
            </a:r>
          </a:p>
        </p:txBody>
      </p:sp>
      <p:sp>
        <p:nvSpPr>
          <p:cNvPr id="3" name="Text Placeholder 5"/>
          <p:cNvSpPr>
            <a:spLocks noGrp="1"/>
          </p:cNvSpPr>
          <p:nvPr>
            <p:ph type="body" sz="quarter" idx="12" hasCustomPrompt="1"/>
          </p:nvPr>
        </p:nvSpPr>
        <p:spPr>
          <a:xfrm>
            <a:off x="330000" y="749579"/>
            <a:ext cx="11458347"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334015660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cSld name="Title + 1 Content with Bulletpoi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74"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ntent Placeholder 3"/>
          <p:cNvSpPr>
            <a:spLocks noGrp="1"/>
          </p:cNvSpPr>
          <p:nvPr>
            <p:ph sz="quarter" idx="14"/>
          </p:nvPr>
        </p:nvSpPr>
        <p:spPr>
          <a:xfrm>
            <a:off x="329428" y="859536"/>
            <a:ext cx="11458347"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sz="130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sz="130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Click to edit Master text styles</a:t>
            </a:r>
          </a:p>
          <a:p>
            <a:pPr marL="283464" marR="0" lvl="1"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Second level</a:t>
            </a:r>
          </a:p>
          <a:p>
            <a:pPr marL="283464" marR="0" lvl="2"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Third level</a:t>
            </a:r>
          </a:p>
          <a:p>
            <a:pPr marL="283464" marR="0" lvl="3"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Fourth level</a:t>
            </a:r>
          </a:p>
          <a:p>
            <a:pPr marL="283464" marR="0" lvl="4"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Fifth level</a:t>
            </a:r>
            <a:endParaRPr kumimoji="0" lang="en-US" sz="1200" b="0" i="0" u="none" strike="noStrike" kern="1200" cap="none" spc="0" normalizeH="0" baseline="0" noProof="0" dirty="0">
              <a:ln>
                <a:noFill/>
              </a:ln>
              <a:solidFill>
                <a:srgbClr val="4D4D4D"/>
              </a:solidFill>
              <a:effectLst/>
              <a:uLnTx/>
              <a:uFillTx/>
              <a:latin typeface="Arial"/>
              <a:ea typeface="+mn-ea"/>
              <a:cs typeface="+mn-cs"/>
            </a:endParaRPr>
          </a:p>
        </p:txBody>
      </p:sp>
      <p:sp>
        <p:nvSpPr>
          <p:cNvPr id="4"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a:t>Click to edit Master title style</a:t>
            </a:r>
            <a:endParaRPr lang="en-US" dirty="0"/>
          </a:p>
        </p:txBody>
      </p:sp>
    </p:spTree>
    <p:extLst>
      <p:ext uri="{BB962C8B-B14F-4D97-AF65-F5344CB8AC3E}">
        <p14:creationId xmlns:p14="http://schemas.microsoft.com/office/powerpoint/2010/main" val="92185305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41684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C79B20-9DC9-4FA1-A415-9290A9E1DD14}"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41751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0B8879-D686-441A-A6B5-0994AC577E8E}"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20172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548B0E34-A57C-4F8F-B96D-83DFD4A3439B}"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70912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94F0356-1E25-4EAC-BCA4-26415CB8B545}"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182522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57AF08E0-E6F5-4D46-B5B6-35B3DB0ACDB9}"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4202378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C242B44D-073F-4649-A964-82934F387AAF}"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1311518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a:t>Click to edit Master title style</a:t>
            </a:r>
          </a:p>
        </p:txBody>
      </p:sp>
      <p:sp>
        <p:nvSpPr>
          <p:cNvPr id="3" name="Text Placeholder 5"/>
          <p:cNvSpPr>
            <a:spLocks noGrp="1"/>
          </p:cNvSpPr>
          <p:nvPr>
            <p:ph type="body" sz="quarter" idx="12" hasCustomPrompt="1"/>
          </p:nvPr>
        </p:nvSpPr>
        <p:spPr>
          <a:xfrm>
            <a:off x="329999" y="749579"/>
            <a:ext cx="11458347"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87328184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9184" indent="-329184">
              <a:lnSpc>
                <a:spcPct val="80000"/>
              </a:lnSpc>
              <a:defRPr sz="6000"/>
            </a:lvl1pPr>
          </a:lstStyle>
          <a:p>
            <a:r>
              <a:t>“Click to add quote here. Type quotation marks before and after text.”</a:t>
            </a: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add quoted person’s name, title, company</a:t>
            </a:r>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EF87FC8C-4B6A-4DA3-BE9A-B2922A0D5E1A}"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23256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9184" indent="-384048">
              <a:lnSpc>
                <a:spcPct val="80000"/>
              </a:lnSpc>
              <a:defRPr sz="6000"/>
            </a:lvl1pPr>
          </a:lstStyle>
          <a:p>
            <a:r>
              <a:t>“Click to add quote here. Type quotation marks before and after text.”</a:t>
            </a: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8B03B55F-357B-497B-A880-01FDCD6650A6}"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3704438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9E14AEE0-A99F-47F8-A539-1F99A7D86EB2}"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14558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0443EAD-90F1-458C-BD84-1F06654008D4}"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81528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4A8B970-1116-409C-8762-3BCBBEF779CE}"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19735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1CB77F3-7B75-48A9-9B29-F9B9EEE31F9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83307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ECC825E5-49C8-4F85-97FA-95689CA534B2}"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85927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6FF5C-D504-497A-ABEC-E7167AD86984}" type="datetime4">
              <a:rPr lang="en-US" smtClean="0"/>
              <a:t>November 14, 2018</a:t>
            </a:fld>
            <a:endParaRPr/>
          </a:p>
        </p:txBody>
      </p:sp>
      <p:sp>
        <p:nvSpPr>
          <p:cNvPr id="3" name="Footer Placeholder 2"/>
          <p:cNvSpPr>
            <a:spLocks noGrp="1"/>
          </p:cNvSpPr>
          <p:nvPr>
            <p:ph type="ftr" sz="quarter" idx="11"/>
          </p:nvPr>
        </p:nvSpPr>
        <p:spPr/>
        <p:txBody>
          <a:bodyPr/>
          <a:lstStyle/>
          <a:p>
            <a:r>
              <a:rPr lang="en-US"/>
              <a:t>Private | Confidential | Internal Use Only </a:t>
            </a:r>
            <a:endParaRPr/>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48873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CDB37562-FFF7-4E6E-B9E8-8858EF2BE2E3}"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69070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2A6CE42-30AA-4ABA-9130-92B5CBFE64AD}"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72392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with bulletpoin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4165604" y="6529584"/>
            <a:ext cx="3860800" cy="366183"/>
          </a:xfrm>
          <a:prstGeom prst="rect">
            <a:avLst/>
          </a:prstGeom>
        </p:spPr>
        <p:txBody>
          <a:bodyPr/>
          <a:lstStyle>
            <a:lvl1pPr algn="ctr">
              <a:defRPr sz="1200" i="1">
                <a:solidFill>
                  <a:schemeClr val="bg1"/>
                </a:solidFill>
              </a:defRPr>
            </a:lvl1pPr>
          </a:lstStyle>
          <a:p>
            <a:endParaRPr lang="en-US" dirty="0"/>
          </a:p>
        </p:txBody>
      </p:sp>
      <p:sp>
        <p:nvSpPr>
          <p:cNvPr id="10" name="Slide Number Placeholder 5"/>
          <p:cNvSpPr>
            <a:spLocks noGrp="1"/>
          </p:cNvSpPr>
          <p:nvPr>
            <p:ph type="sldNum" sz="quarter" idx="4"/>
          </p:nvPr>
        </p:nvSpPr>
        <p:spPr>
          <a:xfrm>
            <a:off x="223269" y="6529584"/>
            <a:ext cx="2844800" cy="366183"/>
          </a:xfrm>
          <a:prstGeom prst="rect">
            <a:avLst/>
          </a:prstGeom>
        </p:spPr>
        <p:txBody>
          <a:bodyPr/>
          <a:lstStyle>
            <a:lvl1pPr algn="l">
              <a:defRPr sz="1200">
                <a:solidFill>
                  <a:schemeClr val="bg1"/>
                </a:solidFill>
              </a:defRPr>
            </a:lvl1pPr>
          </a:lstStyle>
          <a:p>
            <a:fld id="{C4B3051C-F915-0A48-B98C-C8B9D7A070B9}" type="slidenum">
              <a:rPr lang="en-US" smtClean="0"/>
              <a:pPr/>
              <a:t>‹#›</a:t>
            </a:fld>
            <a:endParaRPr lang="en-US" dirty="0"/>
          </a:p>
        </p:txBody>
      </p:sp>
      <p:sp>
        <p:nvSpPr>
          <p:cNvPr id="11" name="Subtitle 2"/>
          <p:cNvSpPr>
            <a:spLocks noGrp="1"/>
          </p:cNvSpPr>
          <p:nvPr>
            <p:ph type="subTitle" idx="1" hasCustomPrompt="1"/>
          </p:nvPr>
        </p:nvSpPr>
        <p:spPr>
          <a:xfrm>
            <a:off x="337246" y="936077"/>
            <a:ext cx="11464851" cy="5274225"/>
          </a:xfrm>
          <a:prstGeom prst="rect">
            <a:avLst/>
          </a:prstGeom>
        </p:spPr>
        <p:txBody>
          <a:bodyPr lIns="121500" tIns="60749" rIns="121500" bIns="60749"/>
          <a:lstStyle>
            <a:lvl1pPr marL="342900" indent="-342900" algn="l">
              <a:buClrTx/>
              <a:buFont typeface="+mj-lt"/>
              <a:buAutoNum type="arabicPeriod"/>
              <a:defRPr sz="1800" baseline="0">
                <a:solidFill>
                  <a:schemeClr val="tx1"/>
                </a:solidFill>
                <a:latin typeface="Arial"/>
                <a:cs typeface="Arial"/>
              </a:defRPr>
            </a:lvl1pPr>
            <a:lvl2pPr marL="950369" marR="0" indent="-342900" algn="l" defTabSz="607469" rtl="0" eaLnBrk="1" fontAlgn="auto" latinLnBrk="0" hangingPunct="1">
              <a:lnSpc>
                <a:spcPct val="100000"/>
              </a:lnSpc>
              <a:spcBef>
                <a:spcPct val="20000"/>
              </a:spcBef>
              <a:spcAft>
                <a:spcPts val="0"/>
              </a:spcAft>
              <a:buClrTx/>
              <a:buSzTx/>
              <a:buFont typeface="+mj-lt"/>
              <a:buAutoNum type="alphaUcPeriod"/>
              <a:tabLst/>
              <a:defRPr sz="1800">
                <a:solidFill>
                  <a:schemeClr val="tx1"/>
                </a:solidFill>
              </a:defRPr>
            </a:lvl2pPr>
            <a:lvl3pPr marL="1557838" marR="0" indent="-342900" algn="l" defTabSz="607469" rtl="0" eaLnBrk="1" fontAlgn="auto" latinLnBrk="0" hangingPunct="1">
              <a:lnSpc>
                <a:spcPct val="100000"/>
              </a:lnSpc>
              <a:spcBef>
                <a:spcPct val="20000"/>
              </a:spcBef>
              <a:spcAft>
                <a:spcPts val="0"/>
              </a:spcAft>
              <a:buClrTx/>
              <a:buSzTx/>
              <a:buFont typeface="+mj-lt"/>
              <a:buAutoNum type="arabicPeriod"/>
              <a:tabLst/>
              <a:defRPr sz="1800">
                <a:solidFill>
                  <a:schemeClr val="tx1"/>
                </a:solidFill>
              </a:defRPr>
            </a:lvl3pPr>
            <a:lvl4pPr marL="2165307" marR="0" indent="-342900" algn="l" defTabSz="607469" rtl="0" eaLnBrk="1" fontAlgn="auto" latinLnBrk="0" hangingPunct="1">
              <a:lnSpc>
                <a:spcPct val="100000"/>
              </a:lnSpc>
              <a:spcBef>
                <a:spcPct val="20000"/>
              </a:spcBef>
              <a:spcAft>
                <a:spcPts val="0"/>
              </a:spcAft>
              <a:buClrTx/>
              <a:buSzTx/>
              <a:buFont typeface="+mj-lt"/>
              <a:buAutoNum type="alphaLcPeriod"/>
              <a:tabLst/>
              <a:defRPr sz="1800">
                <a:solidFill>
                  <a:schemeClr val="tx1"/>
                </a:solidFill>
              </a:defRPr>
            </a:lvl4pPr>
            <a:lvl5pPr marL="2829927" marR="0" indent="-400050" algn="l" defTabSz="607469" rtl="0" eaLnBrk="1" fontAlgn="auto" latinLnBrk="0" hangingPunct="1">
              <a:lnSpc>
                <a:spcPct val="100000"/>
              </a:lnSpc>
              <a:spcBef>
                <a:spcPct val="20000"/>
              </a:spcBef>
              <a:spcAft>
                <a:spcPts val="0"/>
              </a:spcAft>
              <a:buClrTx/>
              <a:buSzTx/>
              <a:buFont typeface="+mj-lt"/>
              <a:buAutoNum type="romanLcPeriod"/>
              <a:tabLst/>
              <a:defRPr sz="1800">
                <a:solidFill>
                  <a:schemeClr val="tx1"/>
                </a:solidFill>
              </a:defRPr>
            </a:lvl5pPr>
            <a:lvl6pPr marL="3037346"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6pPr>
            <a:lvl7pPr marL="3644819" indent="0" algn="ctr">
              <a:buNone/>
              <a:defRPr sz="1900">
                <a:solidFill>
                  <a:schemeClr val="tx1"/>
                </a:solidFill>
              </a:defRPr>
            </a:lvl7pPr>
            <a:lvl8pPr marL="4252285" indent="0" algn="ctr">
              <a:buNone/>
              <a:defRPr>
                <a:solidFill>
                  <a:schemeClr val="tx1">
                    <a:tint val="75000"/>
                  </a:schemeClr>
                </a:solidFill>
              </a:defRPr>
            </a:lvl8pPr>
            <a:lvl9pPr marL="4859760" indent="0" algn="ctr">
              <a:buNone/>
              <a:defRPr>
                <a:solidFill>
                  <a:schemeClr val="tx1">
                    <a:tint val="75000"/>
                  </a:schemeClr>
                </a:solidFill>
              </a:defRPr>
            </a:lvl9pPr>
          </a:lstStyle>
          <a:p>
            <a:r>
              <a:rPr lang="en-US" dirty="0"/>
              <a:t>Text area – Arial 18 </a:t>
            </a:r>
            <a:r>
              <a:rPr lang="en-US" dirty="0" err="1"/>
              <a:t>pt</a:t>
            </a:r>
            <a:r>
              <a:rPr lang="en-US" dirty="0"/>
              <a:t> black</a:t>
            </a:r>
            <a:endParaRPr lang="id-ID" dirty="0"/>
          </a:p>
          <a:p>
            <a:pPr lvl="1"/>
            <a:r>
              <a:rPr lang="id-ID" dirty="0"/>
              <a:t>Second level</a:t>
            </a:r>
          </a:p>
          <a:p>
            <a:pPr lvl="2"/>
            <a:r>
              <a:rPr lang="id-ID" dirty="0"/>
              <a:t>Third level</a:t>
            </a:r>
          </a:p>
          <a:p>
            <a:pPr lvl="3"/>
            <a:r>
              <a:rPr lang="id-ID" dirty="0"/>
              <a:t>Fourth level</a:t>
            </a:r>
          </a:p>
          <a:p>
            <a:pPr lvl="4"/>
            <a:r>
              <a:rPr lang="id-ID" dirty="0"/>
              <a:t>Fifth level</a:t>
            </a:r>
            <a:endParaRPr lang="en-US" dirty="0"/>
          </a:p>
          <a:p>
            <a:pPr marL="3037346" marR="0" lvl="5"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2429877" marR="0" lvl="4"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1822407" marR="0" lvl="3"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1214938" marR="0" lvl="2"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6" name="Text Placeholder 5"/>
          <p:cNvSpPr>
            <a:spLocks noGrp="1"/>
          </p:cNvSpPr>
          <p:nvPr>
            <p:ph type="body" sz="quarter" idx="11" hasCustomPrompt="1"/>
          </p:nvPr>
        </p:nvSpPr>
        <p:spPr>
          <a:xfrm>
            <a:off x="326248" y="186354"/>
            <a:ext cx="11437656" cy="541148"/>
          </a:xfrm>
          <a:prstGeom prst="rect">
            <a:avLst/>
          </a:prstGeom>
        </p:spPr>
        <p:txBody>
          <a:bodyPr vert="horz"/>
          <a:lstStyle>
            <a:lvl1pPr marL="0" indent="0">
              <a:buNone/>
              <a:defRPr sz="3400" b="1" baseline="0">
                <a:solidFill>
                  <a:schemeClr val="accent3"/>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Slide Title – 1 Column</a:t>
            </a:r>
          </a:p>
        </p:txBody>
      </p:sp>
    </p:spTree>
    <p:extLst>
      <p:ext uri="{BB962C8B-B14F-4D97-AF65-F5344CB8AC3E}">
        <p14:creationId xmlns:p14="http://schemas.microsoft.com/office/powerpoint/2010/main" val="189103394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7932C891-C054-4218-A7AE-9B0831FA103B}"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22956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FEC6202-9107-4F29-962C-F5C991C03CAE}"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29051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AC099C7-6B35-42B0-BCBE-97C74B833E69}"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70983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AF36B69E-F2AA-4AD1-A91B-7E88553B80A4}"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011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bwMode="ltGray">
          <a:xfrm>
            <a:off x="8610600" y="1524000"/>
            <a:ext cx="2968784" cy="4572000"/>
          </a:xfrm>
          <a:solidFill>
            <a:schemeClr val="bg1"/>
          </a:solidFill>
        </p:spPr>
        <p:txBody>
          <a:bodyPr lIns="91440" tIns="91440" rIns="91440" bIns="9144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861B52-1AD0-4990-950B-8ED155367A87}"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5317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65BD5-C947-4012-96BF-F8BACE3A2A85}"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7880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E6F4ED-2170-4CAC-B0F5-713C57698B40}"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06472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5" name="Date Placeholder 4"/>
          <p:cNvSpPr>
            <a:spLocks noGrp="1"/>
          </p:cNvSpPr>
          <p:nvPr>
            <p:ph type="dt" sz="half" idx="10"/>
          </p:nvPr>
        </p:nvSpPr>
        <p:spPr/>
        <p:txBody>
          <a:bodyPr/>
          <a:lstStyle/>
          <a:p>
            <a:fld id="{FF5B0C95-1632-4B32-BF9C-7DF7856530B9}"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75167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CA1398-BBB5-4AA8-A6E6-3165A11C4796}"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5920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B517D7-29BE-448D-952F-EE6D1E302851}"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27651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Subtitle + 1 Content">
    <p:spTree>
      <p:nvGrpSpPr>
        <p:cNvPr id="1" name=""/>
        <p:cNvGrpSpPr/>
        <p:nvPr/>
      </p:nvGrpSpPr>
      <p:grpSpPr>
        <a:xfrm>
          <a:off x="0" y="0"/>
          <a:ext cx="0" cy="0"/>
          <a:chOff x="0" y="0"/>
          <a:chExt cx="0" cy="0"/>
        </a:xfrm>
      </p:grpSpPr>
      <p:sp>
        <p:nvSpPr>
          <p:cNvPr id="14" name="Content Placeholder 3"/>
          <p:cNvSpPr>
            <a:spLocks noGrp="1"/>
          </p:cNvSpPr>
          <p:nvPr>
            <p:ph sz="quarter" idx="15"/>
          </p:nvPr>
        </p:nvSpPr>
        <p:spPr>
          <a:xfrm>
            <a:off x="329429" y="1228732"/>
            <a:ext cx="11458347" cy="479742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a:t>Click to edit Master text styles</a:t>
            </a:r>
          </a:p>
          <a:p>
            <a:pPr lvl="1">
              <a:buFont typeface="+mj-lt"/>
              <a:buAutoNum type="alphaUcPeriod"/>
            </a:pPr>
            <a:r>
              <a:rPr lang="en-US" dirty="0"/>
              <a:t>Second level</a:t>
            </a:r>
          </a:p>
          <a:p>
            <a:pPr marL="1152144" lvl="2" indent="-228600">
              <a:buFont typeface="+mj-lt"/>
              <a:buAutoNum type="arabicPeriod"/>
            </a:pPr>
            <a:r>
              <a:rPr lang="en-US" dirty="0"/>
              <a:t>Third level</a:t>
            </a:r>
          </a:p>
          <a:p>
            <a:pPr marL="1536192" lvl="3" indent="-219456">
              <a:buFont typeface="+mj-lt"/>
              <a:buAutoNum type="alphaLcPeriod"/>
            </a:pPr>
            <a:r>
              <a:rPr lang="en-US" dirty="0"/>
              <a:t>Fourth level</a:t>
            </a:r>
          </a:p>
          <a:p>
            <a:pPr marL="1938528" lvl="4" indent="-210312">
              <a:buAutoNum type="romanLcPeriod"/>
            </a:pPr>
            <a:r>
              <a:rPr lang="en-US" dirty="0"/>
              <a:t>Fifth level</a:t>
            </a:r>
          </a:p>
          <a:p>
            <a:pPr marL="2343150" lvl="5" indent="-254000"/>
            <a:r>
              <a:rPr lang="en-US" dirty="0"/>
              <a:t>Sixth level</a:t>
            </a:r>
          </a:p>
          <a:p>
            <a:pPr marL="2743200" lvl="6" indent="-241300">
              <a:buFont typeface="+mj-lt"/>
              <a:buAutoNum type="arabicParenR"/>
            </a:pPr>
            <a:r>
              <a:rPr lang="en-US" dirty="0"/>
              <a:t>Seventh level</a:t>
            </a:r>
          </a:p>
        </p:txBody>
      </p:sp>
      <p:sp>
        <p:nvSpPr>
          <p:cNvPr id="12" name="Text Placeholder 5"/>
          <p:cNvSpPr>
            <a:spLocks noGrp="1"/>
          </p:cNvSpPr>
          <p:nvPr>
            <p:ph type="body" sz="quarter" idx="12" hasCustomPrompt="1"/>
          </p:nvPr>
        </p:nvSpPr>
        <p:spPr>
          <a:xfrm>
            <a:off x="329999" y="749579"/>
            <a:ext cx="11458347"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
        <p:nvSpPr>
          <p:cNvPr id="2" name="Title 1"/>
          <p:cNvSpPr>
            <a:spLocks noGrp="1"/>
          </p:cNvSpPr>
          <p:nvPr>
            <p:ph type="title"/>
          </p:nvPr>
        </p:nvSpPr>
        <p:spPr>
          <a:xfrm>
            <a:off x="329999" y="182880"/>
            <a:ext cx="11458347" cy="54864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54504708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28665B8D-DD73-4036-913C-E9D7875DFC48}" type="datetime4">
              <a:rPr lang="en-US" smtClean="0"/>
              <a:t>November 14, 2018</a:t>
            </a:fld>
            <a:endParaRPr/>
          </a:p>
        </p:txBody>
      </p:sp>
      <p:sp>
        <p:nvSpPr>
          <p:cNvPr id="12" name="Footer Placeholder 11"/>
          <p:cNvSpPr>
            <a:spLocks noGrp="1"/>
          </p:cNvSpPr>
          <p:nvPr>
            <p:ph type="ftr" sz="quarter" idx="16"/>
          </p:nvPr>
        </p:nvSpPr>
        <p:spPr/>
        <p:txBody>
          <a:bodyPr/>
          <a:lstStyle/>
          <a:p>
            <a:r>
              <a:rPr lang="en-US"/>
              <a:t>Private | Confidential | Internal Use Only </a:t>
            </a:r>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419266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1411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C9F2B5A-FDB0-4D16-B7CB-AEFF8A04DD7E}"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95736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DF269330-534D-446E-B751-B7E7AEDF570A}"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78952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Picture">
    <p:bg bwMode="ltGray">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60" name="think-cell Slide" r:id="rId5" imgW="360" imgH="360" progId="TCLayout.ActiveDocument.1">
                  <p:embed/>
                </p:oleObj>
              </mc:Choice>
              <mc:Fallback>
                <p:oleObj name="think-cell Slide" r:id="rId5" imgW="360" imgH="36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Title 9"/>
          <p:cNvSpPr>
            <a:spLocks noGrp="1"/>
          </p:cNvSpPr>
          <p:nvPr>
            <p:ph type="title"/>
          </p:nvPr>
        </p:nvSpPr>
        <p:spPr>
          <a:xfrm>
            <a:off x="609600" y="685800"/>
            <a:ext cx="8229759" cy="1981200"/>
          </a:xfrm>
        </p:spPr>
        <p:txBody>
          <a:bodyPr/>
          <a:lstStyle>
            <a:lvl1pPr>
              <a:defRPr sz="4000">
                <a:solidFill>
                  <a:schemeClr val="bg1"/>
                </a:solidFill>
              </a:defRPr>
            </a:lvl1pPr>
          </a:lstStyle>
          <a:p>
            <a:pPr>
              <a:lnSpc>
                <a:spcPts val="4000"/>
              </a:lnSpc>
            </a:pPr>
            <a:endParaRPr lang="en-US" sz="4000">
              <a:solidFill>
                <a:schemeClr val="bg1"/>
              </a:solidFill>
            </a:endParaRPr>
          </a:p>
        </p:txBody>
      </p:sp>
    </p:spTree>
    <p:extLst>
      <p:ext uri="{BB962C8B-B14F-4D97-AF65-F5344CB8AC3E}">
        <p14:creationId xmlns:p14="http://schemas.microsoft.com/office/powerpoint/2010/main" val="356816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t>Click to edit Master title style</a:t>
            </a: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grpSp>
    </p:spTree>
    <p:extLst>
      <p:ext uri="{BB962C8B-B14F-4D97-AF65-F5344CB8AC3E}">
        <p14:creationId xmlns:p14="http://schemas.microsoft.com/office/powerpoint/2010/main" val="3910279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t>Click to edit Master title style</a:t>
            </a: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281867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72917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30"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0020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54" name="think-cell Slide" r:id="rId4" imgW="359" imgH="358" progId="TCLayout.ActiveDocument.1">
                  <p:embed/>
                </p:oleObj>
              </mc:Choice>
              <mc:Fallback>
                <p:oleObj name="think-cell Slide" r:id="rId4" imgW="359" imgH="358"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16221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 2 Content w/ Headers">
    <p:spTree>
      <p:nvGrpSpPr>
        <p:cNvPr id="1" name=""/>
        <p:cNvGrpSpPr/>
        <p:nvPr/>
      </p:nvGrpSpPr>
      <p:grpSpPr>
        <a:xfrm>
          <a:off x="0" y="0"/>
          <a:ext cx="0" cy="0"/>
          <a:chOff x="0" y="0"/>
          <a:chExt cx="0" cy="0"/>
        </a:xfrm>
      </p:grpSpPr>
      <p:sp>
        <p:nvSpPr>
          <p:cNvPr id="12" name="Text Placeholder 4"/>
          <p:cNvSpPr>
            <a:spLocks noGrp="1"/>
          </p:cNvSpPr>
          <p:nvPr>
            <p:ph type="body" sz="quarter" idx="16" hasCustomPrompt="1"/>
          </p:nvPr>
        </p:nvSpPr>
        <p:spPr>
          <a:xfrm>
            <a:off x="330005" y="901234"/>
            <a:ext cx="5591673" cy="503295"/>
          </a:xfrm>
          <a:prstGeom prst="rect">
            <a:avLst/>
          </a:prstGeom>
          <a:solidFill>
            <a:schemeClr val="accent1"/>
          </a:solidFill>
        </p:spPr>
        <p:txBody>
          <a:bodyPr anchor="ctr"/>
          <a:lstStyle>
            <a:lvl1pPr marL="0" indent="0" algn="ctr">
              <a:buNone/>
              <a:defRPr lang="en-US" sz="2133" b="1" kern="1200" baseline="0" dirty="0" smtClean="0">
                <a:solidFill>
                  <a:schemeClr val="bg1"/>
                </a:solidFill>
                <a:latin typeface="+mn-lt"/>
                <a:ea typeface="+mn-ea"/>
                <a:cs typeface="+mn-cs"/>
              </a:defRPr>
            </a:lvl1pPr>
            <a:lvl2pPr>
              <a:defRPr lang="en-US" sz="1867" b="1" kern="1200" baseline="0" dirty="0" smtClean="0">
                <a:solidFill>
                  <a:schemeClr val="bg1"/>
                </a:solidFill>
                <a:latin typeface="+mn-lt"/>
                <a:ea typeface="+mn-ea"/>
                <a:cs typeface="+mn-cs"/>
              </a:defRPr>
            </a:lvl2pPr>
            <a:lvl3pPr>
              <a:defRPr lang="en-US" sz="1867" b="1" kern="1200" baseline="0" dirty="0" smtClean="0">
                <a:solidFill>
                  <a:schemeClr val="bg1"/>
                </a:solidFill>
                <a:latin typeface="+mn-lt"/>
                <a:ea typeface="+mn-ea"/>
                <a:cs typeface="+mn-cs"/>
              </a:defRPr>
            </a:lvl3pPr>
            <a:lvl4pPr>
              <a:defRPr lang="en-US" sz="1867" b="1" kern="1200" baseline="0" dirty="0" smtClean="0">
                <a:solidFill>
                  <a:schemeClr val="bg1"/>
                </a:solidFill>
                <a:latin typeface="+mn-lt"/>
                <a:ea typeface="+mn-ea"/>
                <a:cs typeface="+mn-cs"/>
              </a:defRPr>
            </a:lvl4pPr>
            <a:lvl5pPr>
              <a:defRPr lang="en-US" sz="1867" b="1" kern="1200" baseline="0" dirty="0">
                <a:solidFill>
                  <a:schemeClr val="bg1"/>
                </a:solidFill>
                <a:latin typeface="+mn-lt"/>
                <a:ea typeface="+mn-ea"/>
                <a:cs typeface="+mn-cs"/>
              </a:defRPr>
            </a:lvl5pPr>
          </a:lstStyle>
          <a:p>
            <a:pPr lvl="0"/>
            <a:r>
              <a:rPr lang="en-US" dirty="0"/>
              <a:t>Click to Add Header</a:t>
            </a:r>
          </a:p>
        </p:txBody>
      </p:sp>
      <p:sp>
        <p:nvSpPr>
          <p:cNvPr id="14" name="Text Placeholder 4"/>
          <p:cNvSpPr>
            <a:spLocks noGrp="1"/>
          </p:cNvSpPr>
          <p:nvPr>
            <p:ph type="body" sz="quarter" idx="17" hasCustomPrompt="1"/>
          </p:nvPr>
        </p:nvSpPr>
        <p:spPr>
          <a:xfrm>
            <a:off x="6196680" y="901234"/>
            <a:ext cx="5591673" cy="503295"/>
          </a:xfrm>
          <a:prstGeom prst="rect">
            <a:avLst/>
          </a:prstGeom>
          <a:solidFill>
            <a:schemeClr val="accent2"/>
          </a:solidFill>
        </p:spPr>
        <p:txBody>
          <a:bodyPr anchor="ctr"/>
          <a:lstStyle>
            <a:lvl1pPr marL="0" indent="0" algn="ctr">
              <a:buNone/>
              <a:defRPr lang="en-US" sz="2133" b="1" kern="1200" baseline="0" dirty="0" smtClean="0">
                <a:solidFill>
                  <a:schemeClr val="bg1"/>
                </a:solidFill>
                <a:latin typeface="+mn-lt"/>
                <a:ea typeface="+mn-ea"/>
                <a:cs typeface="+mn-cs"/>
              </a:defRPr>
            </a:lvl1pPr>
            <a:lvl2pPr>
              <a:defRPr lang="en-US" sz="1867" b="1" kern="1200" baseline="0" dirty="0" smtClean="0">
                <a:solidFill>
                  <a:schemeClr val="bg1"/>
                </a:solidFill>
                <a:latin typeface="+mn-lt"/>
                <a:ea typeface="+mn-ea"/>
                <a:cs typeface="+mn-cs"/>
              </a:defRPr>
            </a:lvl2pPr>
            <a:lvl3pPr>
              <a:defRPr lang="en-US" sz="1867" b="1" kern="1200" baseline="0" dirty="0" smtClean="0">
                <a:solidFill>
                  <a:schemeClr val="bg1"/>
                </a:solidFill>
                <a:latin typeface="+mn-lt"/>
                <a:ea typeface="+mn-ea"/>
                <a:cs typeface="+mn-cs"/>
              </a:defRPr>
            </a:lvl3pPr>
            <a:lvl4pPr>
              <a:defRPr lang="en-US" sz="1867" b="1" kern="1200" baseline="0" dirty="0" smtClean="0">
                <a:solidFill>
                  <a:schemeClr val="bg1"/>
                </a:solidFill>
                <a:latin typeface="+mn-lt"/>
                <a:ea typeface="+mn-ea"/>
                <a:cs typeface="+mn-cs"/>
              </a:defRPr>
            </a:lvl4pPr>
            <a:lvl5pPr>
              <a:defRPr lang="en-US" sz="1867" b="1" kern="1200" baseline="0" dirty="0">
                <a:solidFill>
                  <a:schemeClr val="bg1"/>
                </a:solidFill>
                <a:latin typeface="+mn-lt"/>
                <a:ea typeface="+mn-ea"/>
                <a:cs typeface="+mn-cs"/>
              </a:defRPr>
            </a:lvl5pPr>
          </a:lstStyle>
          <a:p>
            <a:pPr lvl="0"/>
            <a:r>
              <a:rPr lang="en-US" dirty="0"/>
              <a:t>Click to Add Header</a:t>
            </a:r>
          </a:p>
        </p:txBody>
      </p:sp>
      <p:sp>
        <p:nvSpPr>
          <p:cNvPr id="2" name="Title 1"/>
          <p:cNvSpPr>
            <a:spLocks noGrp="1"/>
          </p:cNvSpPr>
          <p:nvPr>
            <p:ph type="title"/>
          </p:nvPr>
        </p:nvSpPr>
        <p:spPr>
          <a:xfrm>
            <a:off x="330000" y="182880"/>
            <a:ext cx="11458347" cy="548640"/>
          </a:xfrm>
        </p:spPr>
        <p:txBody>
          <a:bodyPr/>
          <a:lstStyle>
            <a:lvl1pPr algn="l">
              <a:defRPr/>
            </a:lvl1pPr>
          </a:lstStyle>
          <a:p>
            <a:r>
              <a:rPr lang="en-US"/>
              <a:t>Click to edit Master title style</a:t>
            </a:r>
          </a:p>
        </p:txBody>
      </p:sp>
      <p:sp>
        <p:nvSpPr>
          <p:cNvPr id="9" name="Content Placeholder 3"/>
          <p:cNvSpPr>
            <a:spLocks noGrp="1"/>
          </p:cNvSpPr>
          <p:nvPr>
            <p:ph sz="quarter" idx="14"/>
          </p:nvPr>
        </p:nvSpPr>
        <p:spPr>
          <a:xfrm>
            <a:off x="330003" y="1510827"/>
            <a:ext cx="5592245" cy="451532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33" baseline="0" dirty="0" smtClean="0">
                <a:latin typeface="Arial Narrow" panose="020B0606020202030204" pitchFamily="34" charset="0"/>
              </a:defRPr>
            </a:lvl6pPr>
            <a:lvl7pPr>
              <a:defRPr lang="en-US" dirty="0">
                <a:latin typeface="Arial Narrow" panose="020B0606020202030204" pitchFamily="34" charset="0"/>
              </a:defRPr>
            </a:lvl7pPr>
          </a:lstStyle>
          <a:p>
            <a:pPr marL="295049" lvl="0" indent="-295049">
              <a:buFont typeface="+mj-lt"/>
              <a:buAutoNum type="arabicPeriod"/>
            </a:pPr>
            <a:r>
              <a:rPr lang="en-US" dirty="0"/>
              <a:t>Click to edit Master text styles</a:t>
            </a:r>
          </a:p>
          <a:p>
            <a:pPr lvl="1">
              <a:buFont typeface="+mj-lt"/>
              <a:buAutoNum type="alphaUcPeriod"/>
            </a:pPr>
            <a:r>
              <a:rPr lang="en-US" dirty="0"/>
              <a:t>Second level</a:t>
            </a:r>
          </a:p>
          <a:p>
            <a:pPr marL="1199230" lvl="2" indent="-237942">
              <a:buFont typeface="+mj-lt"/>
              <a:buAutoNum type="arabicPeriod"/>
            </a:pPr>
            <a:r>
              <a:rPr lang="en-US" dirty="0"/>
              <a:t>Third level</a:t>
            </a:r>
          </a:p>
          <a:p>
            <a:pPr marL="1598971" lvl="3" indent="-228422">
              <a:buFont typeface="+mj-lt"/>
              <a:buAutoNum type="alphaLcPeriod"/>
            </a:pPr>
            <a:r>
              <a:rPr lang="en-US" dirty="0"/>
              <a:t>Fourth level</a:t>
            </a:r>
          </a:p>
          <a:p>
            <a:pPr marL="2017752" lvl="4" indent="-218909">
              <a:buAutoNum type="romanLcPeriod"/>
            </a:pPr>
            <a:r>
              <a:rPr lang="en-US" dirty="0"/>
              <a:t>Fifth level</a:t>
            </a:r>
          </a:p>
          <a:p>
            <a:pPr marL="2438908" lvl="5" indent="-264380"/>
            <a:r>
              <a:rPr lang="en-US" dirty="0"/>
              <a:t>Sixth level</a:t>
            </a:r>
          </a:p>
          <a:p>
            <a:pPr marL="2855310" lvl="6" indent="-251163">
              <a:buFont typeface="+mj-lt"/>
              <a:buAutoNum type="arabicParenR"/>
            </a:pPr>
            <a:r>
              <a:rPr lang="en-US" dirty="0"/>
              <a:t>Seventh level</a:t>
            </a:r>
          </a:p>
        </p:txBody>
      </p:sp>
      <p:sp>
        <p:nvSpPr>
          <p:cNvPr id="10" name="Content Placeholder 3"/>
          <p:cNvSpPr>
            <a:spLocks noGrp="1"/>
          </p:cNvSpPr>
          <p:nvPr>
            <p:ph sz="quarter" idx="18"/>
          </p:nvPr>
        </p:nvSpPr>
        <p:spPr>
          <a:xfrm>
            <a:off x="6196680" y="1510827"/>
            <a:ext cx="5591673" cy="451532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33" baseline="0" dirty="0" smtClean="0">
                <a:latin typeface="Arial Narrow" panose="020B0606020202030204" pitchFamily="34" charset="0"/>
              </a:defRPr>
            </a:lvl6pPr>
            <a:lvl7pPr>
              <a:defRPr lang="en-US" dirty="0">
                <a:latin typeface="Arial Narrow" panose="020B0606020202030204" pitchFamily="34" charset="0"/>
              </a:defRPr>
            </a:lvl7pPr>
          </a:lstStyle>
          <a:p>
            <a:pPr marL="295049" lvl="0" indent="-295049">
              <a:buFont typeface="+mj-lt"/>
              <a:buAutoNum type="arabicPeriod"/>
            </a:pPr>
            <a:r>
              <a:rPr lang="en-US" dirty="0"/>
              <a:t>Click to edit Master text styles</a:t>
            </a:r>
          </a:p>
          <a:p>
            <a:pPr lvl="1">
              <a:buFont typeface="+mj-lt"/>
              <a:buAutoNum type="alphaUcPeriod"/>
            </a:pPr>
            <a:r>
              <a:rPr lang="en-US" dirty="0"/>
              <a:t>Second level</a:t>
            </a:r>
          </a:p>
          <a:p>
            <a:pPr marL="1199230" lvl="2" indent="-237942">
              <a:buFont typeface="+mj-lt"/>
              <a:buAutoNum type="arabicPeriod"/>
            </a:pPr>
            <a:r>
              <a:rPr lang="en-US" dirty="0"/>
              <a:t>Third level</a:t>
            </a:r>
          </a:p>
          <a:p>
            <a:pPr marL="1598971" lvl="3" indent="-228422">
              <a:buFont typeface="+mj-lt"/>
              <a:buAutoNum type="alphaLcPeriod"/>
            </a:pPr>
            <a:r>
              <a:rPr lang="en-US" dirty="0"/>
              <a:t>Fourth level</a:t>
            </a:r>
          </a:p>
          <a:p>
            <a:pPr marL="2017752" lvl="4" indent="-218909">
              <a:buAutoNum type="romanLcPeriod"/>
            </a:pPr>
            <a:r>
              <a:rPr lang="en-US" dirty="0"/>
              <a:t>Fifth level</a:t>
            </a:r>
          </a:p>
          <a:p>
            <a:pPr marL="2438908" lvl="5" indent="-264380"/>
            <a:r>
              <a:rPr lang="en-US" dirty="0"/>
              <a:t>Sixth level</a:t>
            </a:r>
          </a:p>
          <a:p>
            <a:pPr marL="2855310" lvl="6" indent="-251163">
              <a:buFont typeface="+mj-lt"/>
              <a:buAutoNum type="arabicParenR"/>
            </a:pPr>
            <a:r>
              <a:rPr lang="en-US" dirty="0"/>
              <a:t>Seventh level</a:t>
            </a:r>
          </a:p>
        </p:txBody>
      </p:sp>
    </p:spTree>
    <p:extLst>
      <p:ext uri="{BB962C8B-B14F-4D97-AF65-F5344CB8AC3E}">
        <p14:creationId xmlns:p14="http://schemas.microsoft.com/office/powerpoint/2010/main" val="270186942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userDrawn="1">
  <p:cSld name="Title Slide">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p:cNvSpPr>
            <a:spLocks noGrp="1"/>
          </p:cNvSpPr>
          <p:nvPr>
            <p:ph type="ctrTitle" hasCustomPrompt="1"/>
          </p:nvPr>
        </p:nvSpPr>
        <p:spPr>
          <a:xfrm>
            <a:off x="402350" y="4559857"/>
            <a:ext cx="11387302" cy="604041"/>
          </a:xfrm>
          <a:prstGeom prst="rect">
            <a:avLst/>
          </a:prstGeom>
        </p:spPr>
        <p:txBody>
          <a:bodyPr anchor="b"/>
          <a:lstStyle>
            <a:lvl1pPr algn="ctr">
              <a:defRPr sz="3200" b="0" i="0" baseline="0">
                <a:solidFill>
                  <a:schemeClr val="bg1"/>
                </a:solidFill>
              </a:defRPr>
            </a:lvl1pPr>
          </a:lstStyle>
          <a:p>
            <a:r>
              <a:rPr lang="en-US" dirty="0"/>
              <a:t>Click to Add Presentation Title</a:t>
            </a:r>
          </a:p>
        </p:txBody>
      </p:sp>
      <p:sp>
        <p:nvSpPr>
          <p:cNvPr id="3" name="Text Placeholder 11"/>
          <p:cNvSpPr>
            <a:spLocks noGrp="1"/>
          </p:cNvSpPr>
          <p:nvPr>
            <p:ph type="body" sz="quarter" idx="13" hasCustomPrompt="1"/>
          </p:nvPr>
        </p:nvSpPr>
        <p:spPr>
          <a:xfrm>
            <a:off x="2207160" y="5234092"/>
            <a:ext cx="7777681" cy="377851"/>
          </a:xfrm>
          <a:prstGeom prst="rect">
            <a:avLst/>
          </a:prstGeom>
        </p:spPr>
        <p:txBody>
          <a:bodyPr/>
          <a:lstStyle>
            <a:lvl1pPr marL="0" indent="0" algn="ctr">
              <a:buNone/>
              <a:defRPr sz="1800" i="0">
                <a:solidFill>
                  <a:schemeClr val="bg1"/>
                </a:solidFill>
              </a:defRPr>
            </a:lvl1pPr>
          </a:lstStyle>
          <a:p>
            <a:pPr lvl="0"/>
            <a:r>
              <a:rPr lang="en-US" dirty="0"/>
              <a:t>Presenter Name</a:t>
            </a:r>
          </a:p>
        </p:txBody>
      </p:sp>
      <p:sp>
        <p:nvSpPr>
          <p:cNvPr id="4" name="Text Placeholder 11"/>
          <p:cNvSpPr>
            <a:spLocks noGrp="1"/>
          </p:cNvSpPr>
          <p:nvPr>
            <p:ph type="body" sz="quarter" idx="14" hasCustomPrompt="1"/>
          </p:nvPr>
        </p:nvSpPr>
        <p:spPr>
          <a:xfrm>
            <a:off x="2207160" y="5685166"/>
            <a:ext cx="7777681" cy="283885"/>
          </a:xfrm>
          <a:prstGeom prst="rect">
            <a:avLst/>
          </a:prstGeom>
        </p:spPr>
        <p:txBody>
          <a:bodyPr/>
          <a:lstStyle>
            <a:lvl1pPr marL="0" indent="0" algn="ctr">
              <a:buNone/>
              <a:defRPr sz="1200" i="0">
                <a:solidFill>
                  <a:schemeClr val="bg1"/>
                </a:solidFill>
              </a:defRPr>
            </a:lvl1pPr>
          </a:lstStyle>
          <a:p>
            <a:pPr lvl="0"/>
            <a:r>
              <a:rPr lang="en-US" dirty="0"/>
              <a:t>Presenter Title</a:t>
            </a:r>
          </a:p>
        </p:txBody>
      </p:sp>
      <p:sp>
        <p:nvSpPr>
          <p:cNvPr id="5" name="Text Placeholder 11"/>
          <p:cNvSpPr>
            <a:spLocks noGrp="1"/>
          </p:cNvSpPr>
          <p:nvPr>
            <p:ph type="body" sz="quarter" idx="15" hasCustomPrompt="1"/>
          </p:nvPr>
        </p:nvSpPr>
        <p:spPr>
          <a:xfrm>
            <a:off x="8506273" y="6443705"/>
            <a:ext cx="3407489" cy="345532"/>
          </a:xfrm>
          <a:prstGeom prst="rect">
            <a:avLst/>
          </a:prstGeom>
        </p:spPr>
        <p:txBody>
          <a:bodyPr/>
          <a:lstStyle>
            <a:lvl1pPr marL="0" indent="0" algn="r">
              <a:buNone/>
              <a:defRPr sz="1200" i="0">
                <a:solidFill>
                  <a:srgbClr val="FFFFFF"/>
                </a:solidFill>
              </a:defRPr>
            </a:lvl1pPr>
          </a:lstStyle>
          <a:p>
            <a:pPr lvl="0"/>
            <a:r>
              <a:rPr lang="en-US" dirty="0"/>
              <a:t>Date</a:t>
            </a:r>
          </a:p>
        </p:txBody>
      </p:sp>
      <p:sp>
        <p:nvSpPr>
          <p:cNvPr id="7" name="TextBox 6"/>
          <p:cNvSpPr txBox="1"/>
          <p:nvPr userDrawn="1"/>
        </p:nvSpPr>
        <p:spPr>
          <a:xfrm>
            <a:off x="4878012" y="6395373"/>
            <a:ext cx="2385077" cy="338554"/>
          </a:xfrm>
          <a:prstGeom prst="rect">
            <a:avLst/>
          </a:prstGeom>
          <a:noFill/>
        </p:spPr>
        <p:txBody>
          <a:bodyPr wrap="none" rtlCol="0">
            <a:spAutoFit/>
          </a:bodyPr>
          <a:lstStyle/>
          <a:p>
            <a:pPr algn="ctr"/>
            <a:r>
              <a:rPr lang="en-US" sz="800" dirty="0">
                <a:solidFill>
                  <a:schemeClr val="bg1"/>
                </a:solidFill>
              </a:rPr>
              <a:t>Confidential and Proprietary</a:t>
            </a:r>
          </a:p>
          <a:p>
            <a:pPr algn="ctr"/>
            <a:r>
              <a:rPr lang="en-US" sz="800" dirty="0">
                <a:solidFill>
                  <a:schemeClr val="bg1"/>
                </a:solidFill>
              </a:rPr>
              <a:t>Copyright © 2015 </a:t>
            </a:r>
            <a:r>
              <a:rPr lang="en-US" sz="800" dirty="0" err="1">
                <a:solidFill>
                  <a:schemeClr val="bg1"/>
                </a:solidFill>
              </a:rPr>
              <a:t>SimpliVity</a:t>
            </a:r>
            <a:r>
              <a:rPr lang="en-US" sz="800" dirty="0">
                <a:solidFill>
                  <a:schemeClr val="bg1"/>
                </a:solidFill>
              </a:rPr>
              <a:t>. All rights reserved.</a:t>
            </a:r>
          </a:p>
        </p:txBody>
      </p:sp>
    </p:spTree>
    <p:extLst>
      <p:ext uri="{BB962C8B-B14F-4D97-AF65-F5344CB8AC3E}">
        <p14:creationId xmlns:p14="http://schemas.microsoft.com/office/powerpoint/2010/main" val="2171051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Title + 1 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329428" y="859536"/>
            <a:ext cx="11458347" cy="5166614"/>
          </a:xfrm>
          <a:prstGeom prst="rect">
            <a:avLst/>
          </a:prstGeom>
        </p:spPr>
        <p:txBody>
          <a:bodyPr/>
          <a:lstStyle>
            <a:lvl1pPr marL="283464" indent="-283464">
              <a:buFont typeface="+mj-lt"/>
              <a:buAutoNum type="arabicPeriod"/>
              <a:defRPr/>
            </a:lvl1pPr>
            <a:lvl2pPr marL="749808" indent="-283464">
              <a:buFont typeface="+mj-lt"/>
              <a:buAutoNum type="alphaUcPeriod"/>
              <a:defRPr/>
            </a:lvl2pPr>
            <a:lvl3pPr marL="1152144" indent="-228600">
              <a:buFont typeface="+mj-lt"/>
              <a:buAutoNum type="arabicPeriod"/>
              <a:defRPr/>
            </a:lvl3pPr>
            <a:lvl4pPr marL="1536192" indent="-219456">
              <a:buFont typeface="+mj-lt"/>
              <a:buAutoNum type="alphaLcPeriod"/>
              <a:defRPr/>
            </a:lvl4pPr>
            <a:lvl5pPr marL="1938528" indent="-210312">
              <a:buFont typeface="+mj-lt"/>
              <a:buAutoNum type="romanLcPeriod"/>
              <a:defRPr/>
            </a:lvl5pPr>
            <a:lvl6pPr marL="2343150" indent="-254000">
              <a:defRPr sz="1300" baseline="0">
                <a:latin typeface="Arial Narrow" panose="020B0606020202030204" pitchFamily="34" charset="0"/>
              </a:defRPr>
            </a:lvl6pPr>
            <a:lvl7pPr marL="2743200" indent="-241300">
              <a:buFont typeface="+mj-lt"/>
              <a:buAutoNum type="arabicParenR"/>
              <a:defRPr sz="1300" baseline="0">
                <a:latin typeface="Arial Narrow" panose="020B0606020202030204" pitchFamily="34" charset="0"/>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2" name="Title 1"/>
          <p:cNvSpPr>
            <a:spLocks noGrp="1"/>
          </p:cNvSpPr>
          <p:nvPr>
            <p:ph type="title"/>
          </p:nvPr>
        </p:nvSpPr>
        <p:spPr>
          <a:xfrm>
            <a:off x="330000" y="182880"/>
            <a:ext cx="11458347" cy="548640"/>
          </a:xfrm>
        </p:spPr>
        <p:txBody>
          <a:bodyPr/>
          <a:lstStyle>
            <a:lvl1pPr marL="0" indent="0" algn="l">
              <a:buFont typeface="Arial" panose="020B0604020202020204" pitchFamily="34" charset="0"/>
              <a:buNone/>
              <a:defRPr/>
            </a:lvl1pPr>
          </a:lstStyle>
          <a:p>
            <a:r>
              <a:rPr lang="en-US" dirty="0"/>
              <a:t>Click to edit Master title style</a:t>
            </a:r>
          </a:p>
        </p:txBody>
      </p:sp>
    </p:spTree>
    <p:extLst>
      <p:ext uri="{BB962C8B-B14F-4D97-AF65-F5344CB8AC3E}">
        <p14:creationId xmlns:p14="http://schemas.microsoft.com/office/powerpoint/2010/main" val="54581867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userDrawn="1">
  <p:cSld name="Divider Slide - Blue">
    <p:bg>
      <p:bgPr>
        <a:gradFill flip="none" rotWithShape="1">
          <a:gsLst>
            <a:gs pos="0">
              <a:schemeClr val="tx2"/>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911404" y="3774275"/>
            <a:ext cx="7186134" cy="1218897"/>
          </a:xfrm>
          <a:prstGeom prst="rect">
            <a:avLst/>
          </a:prstGeom>
        </p:spPr>
        <p:txBody>
          <a:bodyPr anchor="t" anchorCtr="0"/>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a:t>Click to add title</a:t>
            </a:r>
            <a:br>
              <a:rPr lang="en-US" dirty="0"/>
            </a:br>
            <a:r>
              <a:rPr lang="en-US" dirty="0"/>
              <a:t>Click to add title</a:t>
            </a:r>
          </a:p>
        </p:txBody>
      </p:sp>
      <p:sp>
        <p:nvSpPr>
          <p:cNvPr id="12" name="Text Placeholder 11"/>
          <p:cNvSpPr>
            <a:spLocks noGrp="1"/>
          </p:cNvSpPr>
          <p:nvPr>
            <p:ph type="body" sz="quarter" idx="13" hasCustomPrompt="1"/>
          </p:nvPr>
        </p:nvSpPr>
        <p:spPr>
          <a:xfrm>
            <a:off x="911404" y="5126619"/>
            <a:ext cx="7777681"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13" name="Text Placeholder 11"/>
          <p:cNvSpPr>
            <a:spLocks noGrp="1"/>
          </p:cNvSpPr>
          <p:nvPr>
            <p:ph type="body" sz="quarter" idx="14" hasCustomPrompt="1"/>
          </p:nvPr>
        </p:nvSpPr>
        <p:spPr>
          <a:xfrm>
            <a:off x="911404" y="5592286"/>
            <a:ext cx="7777681"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a:t>Click to add subtitle 2</a:t>
            </a:r>
          </a:p>
        </p:txBody>
      </p:sp>
      <p:pic>
        <p:nvPicPr>
          <p:cNvPr id="14" name="Picture 13" descr="cube-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751" y="3741208"/>
            <a:ext cx="625019" cy="606413"/>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5162" y="245127"/>
            <a:ext cx="2342460" cy="615812"/>
          </a:xfrm>
          <a:prstGeom prst="rect">
            <a:avLst/>
          </a:prstGeom>
        </p:spPr>
      </p:pic>
      <p:sp>
        <p:nvSpPr>
          <p:cNvPr id="15" name="Text Placeholder 11"/>
          <p:cNvSpPr>
            <a:spLocks noGrp="1"/>
          </p:cNvSpPr>
          <p:nvPr>
            <p:ph type="body" sz="quarter" idx="15" hasCustomPrompt="1"/>
          </p:nvPr>
        </p:nvSpPr>
        <p:spPr>
          <a:xfrm>
            <a:off x="8506273" y="6609441"/>
            <a:ext cx="3407489" cy="195045"/>
          </a:xfrm>
          <a:prstGeom prst="rect">
            <a:avLst/>
          </a:prstGeom>
        </p:spPr>
        <p:txBody>
          <a:bodyPr>
            <a:normAutofit/>
          </a:bodyPr>
          <a:lstStyle>
            <a:lvl1pPr marL="0" indent="0" algn="r">
              <a:buNone/>
              <a:defRPr sz="1000" i="0">
                <a:solidFill>
                  <a:srgbClr val="FFFFFF"/>
                </a:solidFill>
              </a:defRPr>
            </a:lvl1pPr>
          </a:lstStyle>
          <a:p>
            <a:pPr lvl="0"/>
            <a:r>
              <a:rPr lang="en-US" dirty="0"/>
              <a:t>Date</a:t>
            </a:r>
          </a:p>
        </p:txBody>
      </p:sp>
      <p:sp>
        <p:nvSpPr>
          <p:cNvPr id="16" name="TextBox 15"/>
          <p:cNvSpPr txBox="1"/>
          <p:nvPr userDrawn="1"/>
        </p:nvSpPr>
        <p:spPr>
          <a:xfrm>
            <a:off x="5114780" y="6614964"/>
            <a:ext cx="1962442" cy="184666"/>
          </a:xfrm>
          <a:prstGeom prst="rect">
            <a:avLst/>
          </a:prstGeom>
          <a:noFill/>
        </p:spPr>
        <p:txBody>
          <a:bodyPr wrap="none" rtlCol="0">
            <a:spAutoFit/>
          </a:bodyPr>
          <a:lstStyle/>
          <a:p>
            <a:pPr algn="ctr"/>
            <a:r>
              <a:rPr lang="en-US" sz="600" dirty="0">
                <a:solidFill>
                  <a:schemeClr val="bg1"/>
                </a:solidFill>
              </a:rPr>
              <a:t>(c) 2017, </a:t>
            </a:r>
            <a:r>
              <a:rPr lang="en-US" sz="600" dirty="0" err="1">
                <a:solidFill>
                  <a:schemeClr val="bg1"/>
                </a:solidFill>
              </a:rPr>
              <a:t>SimpliVity</a:t>
            </a:r>
            <a:r>
              <a:rPr lang="en-US" sz="600" dirty="0">
                <a:solidFill>
                  <a:schemeClr val="bg1"/>
                </a:solidFill>
              </a:rPr>
              <a:t> Corporation. All rights reserved.</a:t>
            </a:r>
          </a:p>
        </p:txBody>
      </p:sp>
      <p:sp>
        <p:nvSpPr>
          <p:cNvPr id="18" name="Rectangle 6"/>
          <p:cNvSpPr txBox="1">
            <a:spLocks noChangeArrowheads="1"/>
          </p:cNvSpPr>
          <p:nvPr userDrawn="1"/>
        </p:nvSpPr>
        <p:spPr bwMode="auto">
          <a:xfrm>
            <a:off x="318197" y="6614949"/>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3943447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userDrawn="1">
  <p:cSld name="Thank You">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Text Placeholder 11"/>
          <p:cNvSpPr>
            <a:spLocks noGrp="1"/>
          </p:cNvSpPr>
          <p:nvPr>
            <p:ph type="body" sz="quarter" idx="15" hasCustomPrompt="1"/>
          </p:nvPr>
        </p:nvSpPr>
        <p:spPr>
          <a:xfrm>
            <a:off x="8506273" y="6443705"/>
            <a:ext cx="3407489" cy="345532"/>
          </a:xfrm>
          <a:prstGeom prst="rect">
            <a:avLst/>
          </a:prstGeom>
        </p:spPr>
        <p:txBody>
          <a:bodyPr/>
          <a:lstStyle>
            <a:lvl1pPr marL="0" indent="0" algn="r">
              <a:buNone/>
              <a:defRPr sz="1200" i="0">
                <a:solidFill>
                  <a:srgbClr val="FFFFFF"/>
                </a:solidFill>
              </a:defRPr>
            </a:lvl1pPr>
          </a:lstStyle>
          <a:p>
            <a:pPr lvl="0"/>
            <a:r>
              <a:rPr lang="en-US" dirty="0"/>
              <a:t>Date</a:t>
            </a:r>
          </a:p>
        </p:txBody>
      </p:sp>
      <p:sp>
        <p:nvSpPr>
          <p:cNvPr id="7" name="TextBox 6"/>
          <p:cNvSpPr txBox="1"/>
          <p:nvPr userDrawn="1"/>
        </p:nvSpPr>
        <p:spPr>
          <a:xfrm>
            <a:off x="4878012" y="6395373"/>
            <a:ext cx="2385077" cy="338554"/>
          </a:xfrm>
          <a:prstGeom prst="rect">
            <a:avLst/>
          </a:prstGeom>
          <a:noFill/>
        </p:spPr>
        <p:txBody>
          <a:bodyPr wrap="none" rtlCol="0">
            <a:spAutoFit/>
          </a:bodyPr>
          <a:lstStyle/>
          <a:p>
            <a:pPr algn="ctr"/>
            <a:r>
              <a:rPr lang="en-US" sz="800" dirty="0">
                <a:solidFill>
                  <a:schemeClr val="bg1"/>
                </a:solidFill>
              </a:rPr>
              <a:t>Confidential and Proprietary</a:t>
            </a:r>
          </a:p>
          <a:p>
            <a:pPr algn="ctr"/>
            <a:r>
              <a:rPr lang="en-US" sz="800" dirty="0">
                <a:solidFill>
                  <a:schemeClr val="bg1"/>
                </a:solidFill>
              </a:rPr>
              <a:t>Copyright © 2015 </a:t>
            </a:r>
            <a:r>
              <a:rPr lang="en-US" sz="800" dirty="0" err="1">
                <a:solidFill>
                  <a:schemeClr val="bg1"/>
                </a:solidFill>
              </a:rPr>
              <a:t>SimpliVity</a:t>
            </a:r>
            <a:r>
              <a:rPr lang="en-US" sz="800" dirty="0">
                <a:solidFill>
                  <a:schemeClr val="bg1"/>
                </a:solidFill>
              </a:rPr>
              <a:t>. All rights reserved.</a:t>
            </a:r>
          </a:p>
        </p:txBody>
      </p:sp>
      <p:sp>
        <p:nvSpPr>
          <p:cNvPr id="9" name="Title 1"/>
          <p:cNvSpPr>
            <a:spLocks noGrp="1"/>
          </p:cNvSpPr>
          <p:nvPr>
            <p:ph type="ctrTitle" hasCustomPrompt="1"/>
          </p:nvPr>
        </p:nvSpPr>
        <p:spPr>
          <a:xfrm>
            <a:off x="402350" y="4559857"/>
            <a:ext cx="11387302" cy="604041"/>
          </a:xfrm>
          <a:prstGeom prst="rect">
            <a:avLst/>
          </a:prstGeom>
        </p:spPr>
        <p:txBody>
          <a:bodyPr anchor="b"/>
          <a:lstStyle>
            <a:lvl1pPr algn="ctr">
              <a:defRPr sz="3200" b="0" i="0" baseline="0">
                <a:solidFill>
                  <a:schemeClr val="bg1"/>
                </a:solidFill>
              </a:defRPr>
            </a:lvl1pPr>
          </a:lstStyle>
          <a:p>
            <a:r>
              <a:rPr lang="en-US" dirty="0"/>
              <a:t>Thank you</a:t>
            </a:r>
          </a:p>
        </p:txBody>
      </p:sp>
    </p:spTree>
    <p:extLst>
      <p:ext uri="{BB962C8B-B14F-4D97-AF65-F5344CB8AC3E}">
        <p14:creationId xmlns:p14="http://schemas.microsoft.com/office/powerpoint/2010/main" val="3542580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userDrawn="1">
  <p:cSld name="Divider Slide Blue With Logo">
    <p:bg>
      <p:bgPr>
        <a:solidFill>
          <a:srgbClr val="005796"/>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5" hasCustomPrompt="1"/>
          </p:nvPr>
        </p:nvSpPr>
        <p:spPr>
          <a:xfrm>
            <a:off x="8506278" y="6443705"/>
            <a:ext cx="3407489" cy="345532"/>
          </a:xfrm>
          <a:prstGeom prst="rect">
            <a:avLst/>
          </a:prstGeom>
        </p:spPr>
        <p:txBody>
          <a:bodyPr/>
          <a:lstStyle>
            <a:lvl1pPr marL="0" indent="0" algn="r">
              <a:buNone/>
              <a:defRPr sz="1200" i="0">
                <a:solidFill>
                  <a:srgbClr val="FFFFFF"/>
                </a:solidFill>
              </a:defRPr>
            </a:lvl1pPr>
          </a:lstStyle>
          <a:p>
            <a:pPr lvl="0"/>
            <a:r>
              <a:rPr lang="en-US" dirty="0"/>
              <a:t>Date</a:t>
            </a:r>
          </a:p>
        </p:txBody>
      </p:sp>
      <p:sp>
        <p:nvSpPr>
          <p:cNvPr id="7" name="TextBox 6"/>
          <p:cNvSpPr txBox="1"/>
          <p:nvPr userDrawn="1"/>
        </p:nvSpPr>
        <p:spPr>
          <a:xfrm>
            <a:off x="4878018" y="6395373"/>
            <a:ext cx="2385077" cy="338554"/>
          </a:xfrm>
          <a:prstGeom prst="rect">
            <a:avLst/>
          </a:prstGeom>
          <a:noFill/>
        </p:spPr>
        <p:txBody>
          <a:bodyPr wrap="none" rtlCol="0">
            <a:spAutoFit/>
          </a:bodyPr>
          <a:lstStyle/>
          <a:p>
            <a:pPr algn="ctr"/>
            <a:r>
              <a:rPr lang="en-US" sz="800" dirty="0">
                <a:solidFill>
                  <a:schemeClr val="bg1"/>
                </a:solidFill>
              </a:rPr>
              <a:t>Confidential and Proprietary</a:t>
            </a:r>
          </a:p>
          <a:p>
            <a:pPr algn="ctr"/>
            <a:r>
              <a:rPr lang="en-US" sz="800" dirty="0">
                <a:solidFill>
                  <a:schemeClr val="bg1"/>
                </a:solidFill>
              </a:rPr>
              <a:t>Copyright © </a:t>
            </a:r>
            <a:r>
              <a:rPr lang="is-IS" sz="800">
                <a:solidFill>
                  <a:schemeClr val="bg1"/>
                </a:solidFill>
              </a:rPr>
              <a:t>2017</a:t>
            </a:r>
            <a:r>
              <a:rPr lang="en-US" sz="800" dirty="0">
                <a:solidFill>
                  <a:schemeClr val="bg1"/>
                </a:solidFill>
              </a:rPr>
              <a:t> SimpliVity. All rights reserved.</a:t>
            </a:r>
          </a:p>
        </p:txBody>
      </p:sp>
      <p:sp>
        <p:nvSpPr>
          <p:cNvPr id="10" name="Rectangle 6"/>
          <p:cNvSpPr txBox="1">
            <a:spLocks noChangeArrowheads="1"/>
          </p:cNvSpPr>
          <p:nvPr userDrawn="1"/>
        </p:nvSpPr>
        <p:spPr bwMode="auto">
          <a:xfrm>
            <a:off x="158360" y="6522754"/>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11" name="Title 1"/>
          <p:cNvSpPr>
            <a:spLocks noGrp="1"/>
          </p:cNvSpPr>
          <p:nvPr>
            <p:ph type="ctrTitle" hasCustomPrompt="1"/>
          </p:nvPr>
        </p:nvSpPr>
        <p:spPr>
          <a:xfrm>
            <a:off x="814820" y="3843867"/>
            <a:ext cx="7186133" cy="973666"/>
          </a:xfrm>
          <a:prstGeom prst="rect">
            <a:avLst/>
          </a:prstGeom>
        </p:spPr>
        <p:txBody>
          <a:bodyPr anchor="b"/>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12" name="Text Placeholder 11"/>
          <p:cNvSpPr>
            <a:spLocks noGrp="1"/>
          </p:cNvSpPr>
          <p:nvPr>
            <p:ph type="body" sz="quarter" idx="13" hasCustomPrompt="1"/>
          </p:nvPr>
        </p:nvSpPr>
        <p:spPr>
          <a:xfrm>
            <a:off x="223270" y="5283200"/>
            <a:ext cx="7777681"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13" name="Text Placeholder 11"/>
          <p:cNvSpPr>
            <a:spLocks noGrp="1"/>
          </p:cNvSpPr>
          <p:nvPr>
            <p:ph type="body" sz="quarter" idx="14" hasCustomPrompt="1"/>
          </p:nvPr>
        </p:nvSpPr>
        <p:spPr>
          <a:xfrm>
            <a:off x="223270" y="5748867"/>
            <a:ext cx="7777681"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a:t>Click to add subtitle 2</a:t>
            </a:r>
          </a:p>
        </p:txBody>
      </p:sp>
      <p:pic>
        <p:nvPicPr>
          <p:cNvPr id="14" name="Picture 13" descr="cube-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35" y="4217950"/>
            <a:ext cx="625018" cy="606413"/>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00188" y="2238754"/>
            <a:ext cx="3429596" cy="901610"/>
          </a:xfrm>
          <a:prstGeom prst="rect">
            <a:avLst/>
          </a:prstGeom>
        </p:spPr>
      </p:pic>
    </p:spTree>
    <p:extLst>
      <p:ext uri="{BB962C8B-B14F-4D97-AF65-F5344CB8AC3E}">
        <p14:creationId xmlns:p14="http://schemas.microsoft.com/office/powerpoint/2010/main" val="2912123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a:solidFill>
                <a:srgbClr val="617D78"/>
              </a:solidFill>
            </a:endParaRPr>
          </a:p>
        </p:txBody>
      </p:sp>
    </p:spTree>
    <p:extLst>
      <p:ext uri="{BB962C8B-B14F-4D97-AF65-F5344CB8AC3E}">
        <p14:creationId xmlns:p14="http://schemas.microsoft.com/office/powerpoint/2010/main" val="46801888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a:t>Click to edit Master title style</a:t>
            </a:r>
          </a:p>
        </p:txBody>
      </p:sp>
      <p:sp>
        <p:nvSpPr>
          <p:cNvPr id="3" name="Text Placeholder 5"/>
          <p:cNvSpPr>
            <a:spLocks noGrp="1"/>
          </p:cNvSpPr>
          <p:nvPr>
            <p:ph type="body" sz="quarter" idx="12" hasCustomPrompt="1"/>
          </p:nvPr>
        </p:nvSpPr>
        <p:spPr>
          <a:xfrm>
            <a:off x="330000" y="749579"/>
            <a:ext cx="11458347"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349510244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Title + Subtitle + 2 Content w/ Headers">
    <p:spTree>
      <p:nvGrpSpPr>
        <p:cNvPr id="1" name=""/>
        <p:cNvGrpSpPr/>
        <p:nvPr/>
      </p:nvGrpSpPr>
      <p:grpSpPr>
        <a:xfrm>
          <a:off x="0" y="0"/>
          <a:ext cx="0" cy="0"/>
          <a:chOff x="0" y="0"/>
          <a:chExt cx="0" cy="0"/>
        </a:xfrm>
      </p:grpSpPr>
      <p:sp>
        <p:nvSpPr>
          <p:cNvPr id="12" name="Content Placeholder 3"/>
          <p:cNvSpPr>
            <a:spLocks noGrp="1"/>
          </p:cNvSpPr>
          <p:nvPr>
            <p:ph sz="quarter" idx="14"/>
          </p:nvPr>
        </p:nvSpPr>
        <p:spPr>
          <a:xfrm>
            <a:off x="329428" y="1928047"/>
            <a:ext cx="5592246" cy="4098103"/>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a:t>Click to edit Master text styles</a:t>
            </a:r>
          </a:p>
          <a:p>
            <a:pPr marL="283464" lvl="1" indent="-283464">
              <a:buFont typeface="+mj-lt"/>
              <a:buAutoNum type="arabicPeriod"/>
            </a:pPr>
            <a:r>
              <a:rPr lang="en-US"/>
              <a:t>Second level</a:t>
            </a:r>
          </a:p>
          <a:p>
            <a:pPr marL="283464" lvl="2" indent="-283464">
              <a:buFont typeface="+mj-lt"/>
              <a:buAutoNum type="arabicPeriod"/>
            </a:pPr>
            <a:r>
              <a:rPr lang="en-US"/>
              <a:t>Third level</a:t>
            </a:r>
          </a:p>
          <a:p>
            <a:pPr marL="283464" lvl="3" indent="-283464">
              <a:buFont typeface="+mj-lt"/>
              <a:buAutoNum type="arabicPeriod"/>
            </a:pPr>
            <a:r>
              <a:rPr lang="en-US"/>
              <a:t>Fourth level</a:t>
            </a:r>
          </a:p>
          <a:p>
            <a:pPr marL="283464" lvl="4" indent="-283464">
              <a:buFont typeface="+mj-lt"/>
              <a:buAutoNum type="arabicPeriod"/>
            </a:pPr>
            <a:r>
              <a:rPr lang="en-US"/>
              <a:t>Fifth level</a:t>
            </a:r>
            <a:endParaRPr lang="en-US" dirty="0"/>
          </a:p>
        </p:txBody>
      </p:sp>
      <p:sp>
        <p:nvSpPr>
          <p:cNvPr id="14" name="Content Placeholder 3"/>
          <p:cNvSpPr>
            <a:spLocks noGrp="1"/>
          </p:cNvSpPr>
          <p:nvPr>
            <p:ph sz="quarter" idx="18"/>
          </p:nvPr>
        </p:nvSpPr>
        <p:spPr>
          <a:xfrm>
            <a:off x="6196674" y="1928047"/>
            <a:ext cx="5591673" cy="4098103"/>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a:t>Click to edit Master text styles</a:t>
            </a:r>
          </a:p>
          <a:p>
            <a:pPr marL="283464" lvl="1" indent="-283464">
              <a:buFont typeface="+mj-lt"/>
              <a:buAutoNum type="arabicPeriod"/>
            </a:pPr>
            <a:r>
              <a:rPr lang="en-US"/>
              <a:t>Second level</a:t>
            </a:r>
          </a:p>
          <a:p>
            <a:pPr marL="283464" lvl="2" indent="-283464">
              <a:buFont typeface="+mj-lt"/>
              <a:buAutoNum type="arabicPeriod"/>
            </a:pPr>
            <a:r>
              <a:rPr lang="en-US"/>
              <a:t>Third level</a:t>
            </a:r>
          </a:p>
          <a:p>
            <a:pPr marL="283464" lvl="3" indent="-283464">
              <a:buFont typeface="+mj-lt"/>
              <a:buAutoNum type="arabicPeriod"/>
            </a:pPr>
            <a:r>
              <a:rPr lang="en-US"/>
              <a:t>Fourth level</a:t>
            </a:r>
          </a:p>
          <a:p>
            <a:pPr marL="283464" lvl="4" indent="-283464">
              <a:buFont typeface="+mj-lt"/>
              <a:buAutoNum type="arabicPeriod"/>
            </a:pPr>
            <a:r>
              <a:rPr lang="en-US"/>
              <a:t>Fifth level</a:t>
            </a:r>
            <a:endParaRPr lang="en-US" dirty="0"/>
          </a:p>
        </p:txBody>
      </p:sp>
      <p:sp>
        <p:nvSpPr>
          <p:cNvPr id="17" name="Text Placeholder 4"/>
          <p:cNvSpPr>
            <a:spLocks noGrp="1"/>
          </p:cNvSpPr>
          <p:nvPr>
            <p:ph type="body" sz="quarter" idx="16" hasCustomPrompt="1"/>
          </p:nvPr>
        </p:nvSpPr>
        <p:spPr>
          <a:xfrm>
            <a:off x="330001" y="1318448"/>
            <a:ext cx="5591673" cy="503294"/>
          </a:xfrm>
          <a:prstGeom prst="rect">
            <a:avLst/>
          </a:prstGeom>
          <a:solidFill>
            <a:schemeClr val="accent1"/>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a:t>Click to Add Header</a:t>
            </a:r>
          </a:p>
        </p:txBody>
      </p:sp>
      <p:sp>
        <p:nvSpPr>
          <p:cNvPr id="20" name="Text Placeholder 4"/>
          <p:cNvSpPr>
            <a:spLocks noGrp="1"/>
          </p:cNvSpPr>
          <p:nvPr>
            <p:ph type="body" sz="quarter" idx="17" hasCustomPrompt="1"/>
          </p:nvPr>
        </p:nvSpPr>
        <p:spPr>
          <a:xfrm>
            <a:off x="6196674" y="1318448"/>
            <a:ext cx="5591673" cy="503294"/>
          </a:xfrm>
          <a:prstGeom prst="rect">
            <a:avLst/>
          </a:prstGeom>
          <a:solidFill>
            <a:schemeClr val="accent2"/>
          </a:solidFill>
        </p:spPr>
        <p:txBody>
          <a:bodyPr anchor="ctr"/>
          <a:lstStyle>
            <a:lvl1pPr marL="0" indent="0" algn="ctr">
              <a:buNone/>
              <a:defRPr lang="en-US" sz="2000" b="1" kern="1200" baseline="0" dirty="0" smtClean="0">
                <a:solidFill>
                  <a:schemeClr val="bg1"/>
                </a:solidFill>
                <a:latin typeface="+mn-lt"/>
                <a:ea typeface="+mn-ea"/>
                <a:cs typeface="+mn-cs"/>
              </a:defRPr>
            </a:lvl1pPr>
            <a:lvl2pPr>
              <a:defRPr lang="en-US" sz="1800" b="1" kern="1200" baseline="0" dirty="0" smtClean="0">
                <a:solidFill>
                  <a:schemeClr val="bg1"/>
                </a:solidFill>
                <a:latin typeface="+mn-lt"/>
                <a:ea typeface="+mn-ea"/>
                <a:cs typeface="+mn-cs"/>
              </a:defRPr>
            </a:lvl2pPr>
            <a:lvl3pPr>
              <a:defRPr lang="en-US" sz="1800" b="1" kern="1200" baseline="0" dirty="0" smtClean="0">
                <a:solidFill>
                  <a:schemeClr val="bg1"/>
                </a:solidFill>
                <a:latin typeface="+mn-lt"/>
                <a:ea typeface="+mn-ea"/>
                <a:cs typeface="+mn-cs"/>
              </a:defRPr>
            </a:lvl3pPr>
            <a:lvl4pPr>
              <a:defRPr lang="en-US" sz="1800" b="1" kern="1200" baseline="0" dirty="0" smtClean="0">
                <a:solidFill>
                  <a:schemeClr val="bg1"/>
                </a:solidFill>
                <a:latin typeface="+mn-lt"/>
                <a:ea typeface="+mn-ea"/>
                <a:cs typeface="+mn-cs"/>
              </a:defRPr>
            </a:lvl4pPr>
            <a:lvl5pPr>
              <a:defRPr lang="en-US" sz="1800" b="1" kern="1200" baseline="0" dirty="0">
                <a:solidFill>
                  <a:schemeClr val="bg1"/>
                </a:solidFill>
                <a:latin typeface="+mn-lt"/>
                <a:ea typeface="+mn-ea"/>
                <a:cs typeface="+mn-cs"/>
              </a:defRPr>
            </a:lvl5pPr>
          </a:lstStyle>
          <a:p>
            <a:pPr lvl="0"/>
            <a:r>
              <a:rPr lang="en-US" dirty="0"/>
              <a:t>Click to Add Header</a:t>
            </a:r>
          </a:p>
        </p:txBody>
      </p:sp>
      <p:sp>
        <p:nvSpPr>
          <p:cNvPr id="2" name="Title 1"/>
          <p:cNvSpPr>
            <a:spLocks noGrp="1"/>
          </p:cNvSpPr>
          <p:nvPr>
            <p:ph type="title"/>
          </p:nvPr>
        </p:nvSpPr>
        <p:spPr>
          <a:xfrm>
            <a:off x="330000" y="182880"/>
            <a:ext cx="11458347" cy="548640"/>
          </a:xfrm>
        </p:spPr>
        <p:txBody>
          <a:bodyPr/>
          <a:lstStyle>
            <a:lvl1pPr algn="l">
              <a:defRPr/>
            </a:lvl1pPr>
          </a:lstStyle>
          <a:p>
            <a:r>
              <a:rPr lang="en-US"/>
              <a:t>Click to edit Master title style</a:t>
            </a:r>
          </a:p>
        </p:txBody>
      </p:sp>
      <p:sp>
        <p:nvSpPr>
          <p:cNvPr id="16" name="Text Placeholder 5"/>
          <p:cNvSpPr>
            <a:spLocks noGrp="1"/>
          </p:cNvSpPr>
          <p:nvPr>
            <p:ph type="body" sz="quarter" idx="12" hasCustomPrompt="1"/>
          </p:nvPr>
        </p:nvSpPr>
        <p:spPr>
          <a:xfrm>
            <a:off x="330000" y="749579"/>
            <a:ext cx="11458347"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316546038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a:t>
            </a:r>
            <a:r>
              <a:rPr lang="en-US" dirty="0" err="1"/>
              <a:t>HPEDiscover</a:t>
            </a:r>
            <a:endParaRPr dirty="0"/>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177119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a:t>
            </a:r>
            <a:r>
              <a:rPr lang="en-US" dirty="0" err="1"/>
              <a:t>HPEDiscover</a:t>
            </a:r>
            <a:endParaRPr dirty="0"/>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888141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Tree>
    <p:extLst>
      <p:ext uri="{BB962C8B-B14F-4D97-AF65-F5344CB8AC3E}">
        <p14:creationId xmlns:p14="http://schemas.microsoft.com/office/powerpoint/2010/main" val="40610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dirty="0"/>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hasCustomPrompt="1"/>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a:t>
            </a:r>
            <a:r>
              <a:rPr lang="en-US" dirty="0" err="1"/>
              <a:t>HPEDiscover</a:t>
            </a:r>
            <a:endParaRPr lang="en-US" dirty="0"/>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42861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22F13F-B94B-4AF2-A485-9E2B5CCCFCCC}"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95552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6C256-2BCE-4181-82DD-CFB13E8E09D5}"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48577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AE979C2-7FC8-4974-91C2-85C54E32E8C7}"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80746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EA948CE2-E7D3-4FF2-B0B4-8872EF2D54AE}"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422475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F983CB83-E40C-4AA3-B9E4-9385618180C1}"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2751056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8993C9C5-B832-4749-9235-AE9B39E2B884}"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3467554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8613" indent="-328613">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F34F145D-13A5-4D50-9223-18EAA3B9941E}"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3642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9184" indent="-329184">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E463F1FE-B5A0-4DD1-A167-A1E2E29C54B8}"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1978169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46EB5093-D9A3-43AE-AF92-A02B6A7CE3DC}"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12532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6C20DA-C7E5-449C-8E85-773FF0D7E444}" type="datetime4">
              <a:rPr lang="en-US" smtClean="0"/>
              <a:t>November 14, 2018</a:t>
            </a:fld>
            <a:endParaRPr dirty="0"/>
          </a:p>
        </p:txBody>
      </p:sp>
      <p:sp>
        <p:nvSpPr>
          <p:cNvPr id="5" name="Footer Placeholder 4"/>
          <p:cNvSpPr>
            <a:spLocks noGrp="1"/>
          </p:cNvSpPr>
          <p:nvPr>
            <p:ph type="ftr" sz="quarter" idx="11"/>
          </p:nvPr>
        </p:nvSpPr>
        <p:spPr/>
        <p:txBody>
          <a:bodyPr/>
          <a:lstStyle/>
          <a:p>
            <a:r>
              <a:rPr lang="en-US" dirty="0"/>
              <a:t>HPE Confidential | For Training Purposes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414963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ED9C030-0028-4FD7-9853-3D590F8284E7}"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8874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E4483A7-E95B-41E7-926C-4FC0798C120A}"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650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4CFB710-CD07-47B5-86A7-099D9DB55D8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29438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B05ACB0E-45D2-4005-90D1-36EAB67E607A}"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25169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8A973-40E1-4A4D-B1DC-BBE177E05EA5}" type="datetime4">
              <a:rPr lang="en-US" smtClean="0"/>
              <a:t>November 14, 2018</a:t>
            </a:fld>
            <a:endParaRPr/>
          </a:p>
        </p:txBody>
      </p:sp>
      <p:sp>
        <p:nvSpPr>
          <p:cNvPr id="3" name="Footer Placeholder 2"/>
          <p:cNvSpPr>
            <a:spLocks noGrp="1"/>
          </p:cNvSpPr>
          <p:nvPr>
            <p:ph type="ftr" sz="quarter" idx="11"/>
          </p:nvPr>
        </p:nvSpPr>
        <p:spPr/>
        <p:txBody>
          <a:bodyPr/>
          <a:lstStyle/>
          <a:p>
            <a:r>
              <a:rPr lang="en-US"/>
              <a:t>Private | Confidential | Internal Use Only </a:t>
            </a:r>
            <a:endParaRPr/>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8376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E5BDF58-3717-48C1-ACA1-8EB76D5A4DE2}"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7473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D7A26FD-78EC-4754-9179-E04ACF2EAEFA}"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14689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F386C158-9C1E-4D87-8F1E-7C333FA8435B}"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36613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AD4CE0E1-4444-4349-B2A7-BA1F4EB7087C}"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29249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1A1217EB-718F-4D15-A2F0-3C863E96762D}"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01080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
        <p:nvSpPr>
          <p:cNvPr id="3" name="Date Placeholder 2"/>
          <p:cNvSpPr>
            <a:spLocks noGrp="1"/>
          </p:cNvSpPr>
          <p:nvPr>
            <p:ph type="dt" sz="half" idx="10"/>
          </p:nvPr>
        </p:nvSpPr>
        <p:spPr/>
        <p:txBody>
          <a:bodyPr/>
          <a:lstStyle/>
          <a:p>
            <a:fld id="{0CD43065-CA49-4787-BAC0-9132791F0E08}" type="datetime4">
              <a:rPr lang="en-US" smtClean="0"/>
              <a:t>November 14, 2018</a:t>
            </a:fld>
            <a:endParaRPr dirty="0"/>
          </a:p>
        </p:txBody>
      </p:sp>
      <p:sp>
        <p:nvSpPr>
          <p:cNvPr id="4" name="Footer Placeholder 3"/>
          <p:cNvSpPr>
            <a:spLocks noGrp="1"/>
          </p:cNvSpPr>
          <p:nvPr>
            <p:ph type="ftr" sz="quarter" idx="11"/>
          </p:nvPr>
        </p:nvSpPr>
        <p:spPr/>
        <p:txBody>
          <a:bodyPr/>
          <a:lstStyle/>
          <a:p>
            <a:r>
              <a:rPr lang="en-US" dirty="0"/>
              <a:t>HPE Confidential | For Training Purposes Only</a:t>
            </a:r>
            <a:endParaRPr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p>
        </p:txBody>
      </p:sp>
    </p:spTree>
    <p:extLst>
      <p:ext uri="{BB962C8B-B14F-4D97-AF65-F5344CB8AC3E}">
        <p14:creationId xmlns:p14="http://schemas.microsoft.com/office/powerpoint/2010/main" val="1136019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93C0FB6-EFDE-466E-A6AB-78910D0B393B}"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60724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C17602-C2F8-4195-A26C-4EC3046BEF3B}"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23597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EAD3F23-20C2-4F9C-B22C-5357EA5824A0}"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3313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7B757A-8CFF-401A-83E0-D3E9287B0F0B}"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38297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dirty="0"/>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CBF5B1C0-ED38-4B04-8E0E-A35F32E8FEA8}"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98157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D86B6E-6924-430B-BE99-F02A1A4620BF}"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8693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8C251-615D-4288-8B5C-0AE3F3E77BAF}"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47943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dirty="0"/>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EBE38ACD-1053-401F-AE69-1805EACD9F9A}" type="datetime4">
              <a:rPr lang="en-US" smtClean="0"/>
              <a:t>November 14, 2018</a:t>
            </a:fld>
            <a:endParaRPr/>
          </a:p>
        </p:txBody>
      </p:sp>
      <p:sp>
        <p:nvSpPr>
          <p:cNvPr id="12" name="Footer Placeholder 11"/>
          <p:cNvSpPr>
            <a:spLocks noGrp="1"/>
          </p:cNvSpPr>
          <p:nvPr>
            <p:ph type="ftr" sz="quarter" idx="16"/>
          </p:nvPr>
        </p:nvSpPr>
        <p:spPr/>
        <p:txBody>
          <a:bodyPr/>
          <a:lstStyle/>
          <a:p>
            <a:r>
              <a:rPr lang="en-US"/>
              <a:t>Private | Confidential | Internal Use Only </a:t>
            </a:r>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88231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319921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1E0B8-5879-4125-9DDB-751C359B29EA}"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3742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latin typeface="MetricHPE" panose="020B0503030202060203" pitchFamily="34" charset="0"/>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latin typeface="MetricHPE" panose="020B0503030202060203" pitchFamily="34" charset="0"/>
              </a:defRPr>
            </a:lvl1pPr>
          </a:lstStyle>
          <a:p>
            <a:r>
              <a:rPr lang="en-US"/>
              <a:t>Click to edit Master title style</a:t>
            </a:r>
            <a:endParaRPr dirty="0"/>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latin typeface="MetricHPE" panose="020B050303020206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74A90477-F864-462B-BF44-00D67B14D858}" type="datetime4">
              <a:rPr lang="en-US" smtClean="0"/>
              <a:pPr/>
              <a:t>November 14, 2018</a:t>
            </a:fld>
            <a:endParaRPr lang="en-US" dirty="0"/>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5F44A36D-673E-4D0E-A3E9-6BDEAE5335DC}" type="datetime4">
              <a:rPr lang="en-US" smtClean="0"/>
              <a:t>November 14, 2018</a:t>
            </a:fld>
            <a:endParaRPr dirty="0"/>
          </a:p>
        </p:txBody>
      </p:sp>
      <p:sp>
        <p:nvSpPr>
          <p:cNvPr id="8" name="Footer Placeholder 7"/>
          <p:cNvSpPr>
            <a:spLocks noGrp="1"/>
          </p:cNvSpPr>
          <p:nvPr>
            <p:ph type="ftr" sz="quarter" idx="11"/>
          </p:nvPr>
        </p:nvSpPr>
        <p:spPr/>
        <p:txBody>
          <a:bodyPr/>
          <a:lstStyle/>
          <a:p>
            <a:r>
              <a:rPr lang="en-US" dirty="0"/>
              <a:t>HPE Confidential | For Training Purposes Only</a:t>
            </a:r>
            <a:endParaRPr dirty="0"/>
          </a:p>
        </p:txBody>
      </p:sp>
      <p:sp>
        <p:nvSpPr>
          <p:cNvPr id="9" name="Slide Number Placeholder 8"/>
          <p:cNvSpPr>
            <a:spLocks noGrp="1"/>
          </p:cNvSpPr>
          <p:nvPr>
            <p:ph type="sldNum" sz="quarter" idx="12"/>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281848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dirty="0"/>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E2FA048-EA07-4C61-8BBA-B8494BE0425C}"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71177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5" y="2667000"/>
            <a:ext cx="9141619" cy="2286000"/>
          </a:xfrm>
        </p:spPr>
        <p:txBody>
          <a:bodyPr anchor="b">
            <a:noAutofit/>
          </a:bodyPr>
          <a:lstStyle>
            <a:lvl1pPr>
              <a:lnSpc>
                <a:spcPct val="80000"/>
              </a:lnSpc>
              <a:defRPr sz="7994"/>
            </a:lvl1pPr>
          </a:lstStyle>
          <a:p>
            <a:r>
              <a:rPr lang="en-US"/>
              <a:t>Click to edit Master title style</a:t>
            </a:r>
            <a:endParaRPr dirty="0"/>
          </a:p>
        </p:txBody>
      </p:sp>
      <p:sp>
        <p:nvSpPr>
          <p:cNvPr id="10" name="Text Placeholder 9"/>
          <p:cNvSpPr>
            <a:spLocks noGrp="1"/>
          </p:cNvSpPr>
          <p:nvPr>
            <p:ph type="body" sz="quarter" idx="13"/>
          </p:nvPr>
        </p:nvSpPr>
        <p:spPr>
          <a:xfrm>
            <a:off x="608015" y="4939698"/>
            <a:ext cx="9141619" cy="699107"/>
          </a:xfrm>
        </p:spPr>
        <p:txBody>
          <a:bodyPr wrap="square">
            <a:noAutofit/>
          </a:bodyPr>
          <a:lstStyle>
            <a:lvl1pPr marL="0" indent="0">
              <a:spcBef>
                <a:spcPts val="0"/>
              </a:spcBef>
              <a:buFontTx/>
              <a:buNone/>
              <a:defRPr sz="4396"/>
            </a:lvl1pPr>
            <a:lvl2pPr marL="0" indent="0">
              <a:spcBef>
                <a:spcPts val="0"/>
              </a:spcBef>
              <a:buFontTx/>
              <a:buNone/>
              <a:defRPr sz="1999"/>
            </a:lvl2pPr>
            <a:lvl3pPr marL="0" indent="0">
              <a:spcBef>
                <a:spcPts val="0"/>
              </a:spcBef>
              <a:buFontTx/>
              <a:buNone/>
              <a:defRPr sz="1999"/>
            </a:lvl3pPr>
            <a:lvl4pPr marL="0" indent="0">
              <a:spcBef>
                <a:spcPts val="0"/>
              </a:spcBef>
              <a:buFontTx/>
              <a:buNone/>
              <a:defRPr sz="1999"/>
            </a:lvl4pPr>
            <a:lvl5pPr marL="0" indent="0">
              <a:spcBef>
                <a:spcPts val="0"/>
              </a:spcBef>
              <a:buFontTx/>
              <a:buNone/>
              <a:defRPr sz="1999"/>
            </a:lvl5pPr>
            <a:lvl6pPr marL="0" indent="0">
              <a:spcBef>
                <a:spcPts val="0"/>
              </a:spcBef>
              <a:buFontTx/>
              <a:buNone/>
              <a:defRPr sz="1999"/>
            </a:lvl6pPr>
            <a:lvl7pPr marL="0" indent="0">
              <a:spcBef>
                <a:spcPts val="0"/>
              </a:spcBef>
              <a:buFontTx/>
              <a:buNone/>
              <a:defRPr sz="1999"/>
            </a:lvl7pPr>
            <a:lvl8pPr marL="0" indent="0">
              <a:spcBef>
                <a:spcPts val="0"/>
              </a:spcBef>
              <a:buFontTx/>
              <a:buNone/>
              <a:defRPr sz="1999"/>
            </a:lvl8pPr>
            <a:lvl9pPr marL="0" indent="0">
              <a:spcBef>
                <a:spcPts val="0"/>
              </a:spcBef>
              <a:buFontTx/>
              <a:buNone/>
              <a:defRPr sz="1999"/>
            </a:lvl9pPr>
          </a:lstStyle>
          <a:p>
            <a:pPr lvl="0"/>
            <a:r>
              <a:rPr lang="en-US"/>
              <a:t>Click to edit Master text styles</a:t>
            </a:r>
          </a:p>
        </p:txBody>
      </p:sp>
      <p:sp>
        <p:nvSpPr>
          <p:cNvPr id="11" name="Text Placeholder 9"/>
          <p:cNvSpPr>
            <a:spLocks noGrp="1"/>
          </p:cNvSpPr>
          <p:nvPr>
            <p:ph type="body" sz="quarter" idx="14"/>
          </p:nvPr>
        </p:nvSpPr>
        <p:spPr>
          <a:xfrm>
            <a:off x="608015" y="5791200"/>
            <a:ext cx="9141619" cy="457200"/>
          </a:xfrm>
        </p:spPr>
        <p:txBody>
          <a:bodyPr wrap="square">
            <a:noAutofit/>
          </a:bodyPr>
          <a:lstStyle>
            <a:lvl1pPr marL="0" indent="0">
              <a:spcBef>
                <a:spcPts val="0"/>
              </a:spcBef>
              <a:buFontTx/>
              <a:buNone/>
              <a:defRPr sz="2797"/>
            </a:lvl1pPr>
            <a:lvl2pPr marL="0" indent="0">
              <a:spcBef>
                <a:spcPts val="0"/>
              </a:spcBef>
              <a:buFontTx/>
              <a:buNone/>
              <a:defRPr sz="1999"/>
            </a:lvl2pPr>
            <a:lvl3pPr marL="0" indent="0">
              <a:spcBef>
                <a:spcPts val="0"/>
              </a:spcBef>
              <a:buFontTx/>
              <a:buNone/>
              <a:defRPr sz="1999"/>
            </a:lvl3pPr>
            <a:lvl4pPr marL="0" indent="0">
              <a:spcBef>
                <a:spcPts val="0"/>
              </a:spcBef>
              <a:buFontTx/>
              <a:buNone/>
              <a:defRPr sz="1999"/>
            </a:lvl4pPr>
            <a:lvl5pPr marL="0" indent="0">
              <a:spcBef>
                <a:spcPts val="0"/>
              </a:spcBef>
              <a:buFontTx/>
              <a:buNone/>
              <a:defRPr sz="1999"/>
            </a:lvl5pPr>
            <a:lvl6pPr marL="0" indent="0">
              <a:spcBef>
                <a:spcPts val="0"/>
              </a:spcBef>
              <a:buFontTx/>
              <a:buNone/>
              <a:defRPr sz="1999"/>
            </a:lvl6pPr>
            <a:lvl7pPr marL="0" indent="0">
              <a:spcBef>
                <a:spcPts val="0"/>
              </a:spcBef>
              <a:buFontTx/>
              <a:buNone/>
              <a:defRPr sz="1999"/>
            </a:lvl7pPr>
            <a:lvl8pPr marL="0" indent="0">
              <a:spcBef>
                <a:spcPts val="0"/>
              </a:spcBef>
              <a:buFontTx/>
              <a:buNone/>
              <a:defRPr sz="1999"/>
            </a:lvl8pPr>
            <a:lvl9pPr marL="0" indent="0">
              <a:spcBef>
                <a:spcPts val="0"/>
              </a:spcBef>
              <a:buFontTx/>
              <a:buNone/>
              <a:defRPr sz="1999"/>
            </a:lvl9pPr>
          </a:lstStyle>
          <a:p>
            <a:pPr lvl="0"/>
            <a:r>
              <a:rPr lang="en-US"/>
              <a:t>Click to edit Master text styles</a:t>
            </a:r>
          </a:p>
        </p:txBody>
      </p:sp>
      <p:sp>
        <p:nvSpPr>
          <p:cNvPr id="12" name="Text Placeholder 7"/>
          <p:cNvSpPr>
            <a:spLocks noGrp="1"/>
          </p:cNvSpPr>
          <p:nvPr>
            <p:ph type="body" sz="quarter" idx="15" hasCustomPrompt="1"/>
          </p:nvPr>
        </p:nvSpPr>
        <p:spPr>
          <a:xfrm>
            <a:off x="7935525" y="457205"/>
            <a:ext cx="3646877" cy="354113"/>
          </a:xfrm>
        </p:spPr>
        <p:txBody>
          <a:bodyPr>
            <a:noAutofit/>
          </a:bodyPr>
          <a:lstStyle>
            <a:lvl1pPr marL="0" indent="0" algn="r">
              <a:spcBef>
                <a:spcPts val="0"/>
              </a:spcBef>
              <a:buNone/>
              <a:defRPr sz="1999" baseline="0">
                <a:solidFill>
                  <a:schemeClr val="accent5"/>
                </a:solidFill>
              </a:defRPr>
            </a:lvl1pPr>
            <a:lvl2pPr marL="0" indent="0">
              <a:spcBef>
                <a:spcPts val="0"/>
              </a:spcBef>
              <a:buNone/>
              <a:defRPr sz="2399"/>
            </a:lvl2pPr>
            <a:lvl3pPr marL="0" indent="0">
              <a:spcBef>
                <a:spcPts val="0"/>
              </a:spcBef>
              <a:buNone/>
              <a:defRPr sz="2399"/>
            </a:lvl3pPr>
            <a:lvl4pPr marL="0" indent="0">
              <a:spcBef>
                <a:spcPts val="0"/>
              </a:spcBef>
              <a:buNone/>
              <a:defRPr sz="2399"/>
            </a:lvl4pPr>
            <a:lvl5pPr marL="0" indent="0">
              <a:spcBef>
                <a:spcPts val="0"/>
              </a:spcBef>
              <a:buNone/>
              <a:defRPr sz="2399"/>
            </a:lvl5pPr>
            <a:lvl6pPr marL="0" indent="0">
              <a:spcBef>
                <a:spcPts val="0"/>
              </a:spcBef>
              <a:buNone/>
              <a:defRPr sz="2399"/>
            </a:lvl6pPr>
            <a:lvl7pPr marL="0" indent="0">
              <a:spcBef>
                <a:spcPts val="0"/>
              </a:spcBef>
              <a:buNone/>
              <a:defRPr sz="2399"/>
            </a:lvl7pPr>
            <a:lvl8pPr marL="0" indent="0">
              <a:spcBef>
                <a:spcPts val="0"/>
              </a:spcBef>
              <a:buNone/>
              <a:defRPr sz="2399"/>
            </a:lvl8pPr>
            <a:lvl9pPr marL="0" indent="0">
              <a:spcBef>
                <a:spcPts val="0"/>
              </a:spcBef>
              <a:buNone/>
              <a:defRPr sz="2399"/>
            </a:lvl9pPr>
          </a:lstStyle>
          <a:p>
            <a:pPr lvl="0"/>
            <a:r>
              <a:t>Click to add date</a:t>
            </a:r>
          </a:p>
        </p:txBody>
      </p:sp>
      <p:grpSp>
        <p:nvGrpSpPr>
          <p:cNvPr id="6" name="Group 5"/>
          <p:cNvGrpSpPr/>
          <p:nvPr/>
        </p:nvGrpSpPr>
        <p:grpSpPr>
          <a:xfrm>
            <a:off x="606426" y="457003"/>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23"/>
              <a:endParaRPr sz="1799">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23"/>
              <a:endParaRPr sz="1799">
                <a:solidFill>
                  <a:prstClr val="black"/>
                </a:solidFill>
              </a:endParaRPr>
            </a:p>
          </p:txBody>
        </p:sp>
      </p:grpSp>
      <p:sp>
        <p:nvSpPr>
          <p:cNvPr id="9" name="Slide Number Placeholder 5"/>
          <p:cNvSpPr txBox="1">
            <a:spLocks/>
          </p:cNvSpPr>
          <p:nvPr userDrawn="1"/>
        </p:nvSpPr>
        <p:spPr bwMode="gray">
          <a:xfrm>
            <a:off x="11049001" y="6430871"/>
            <a:ext cx="533399" cy="232147"/>
          </a:xfrm>
          <a:prstGeom prst="rect">
            <a:avLst/>
          </a:prstGeom>
        </p:spPr>
        <p:txBody>
          <a:bodyPr vert="horz" wrap="none" lIns="0" tIns="0" rIns="0" bIns="0" rtlCol="0" anchor="b" anchorCtr="0"/>
          <a:lstStyle>
            <a:defPPr>
              <a:defRPr lang="en-US"/>
            </a:defPPr>
            <a:lvl1pPr marL="0" algn="r" defTabSz="914400" rtl="0" eaLnBrk="1" latinLnBrk="0" hangingPunct="1">
              <a:defRPr sz="12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16F8AB-BCEA-4347-8BA6-BE776009BC89}" type="slidenum">
              <a:rPr lang="en-US" smtClean="0">
                <a:solidFill>
                  <a:srgbClr val="5F7A76"/>
                </a:solidFill>
                <a:latin typeface="MetricHPE"/>
              </a:rPr>
              <a:pPr/>
              <a:t>‹#›</a:t>
            </a:fld>
            <a:endParaRPr lang="en-US" dirty="0">
              <a:solidFill>
                <a:srgbClr val="5F7A76"/>
              </a:solidFill>
              <a:latin typeface="MetricHPE"/>
            </a:endParaRPr>
          </a:p>
        </p:txBody>
      </p:sp>
    </p:spTree>
    <p:extLst>
      <p:ext uri="{BB962C8B-B14F-4D97-AF65-F5344CB8AC3E}">
        <p14:creationId xmlns:p14="http://schemas.microsoft.com/office/powerpoint/2010/main" val="288468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4" y="609600"/>
            <a:ext cx="8228011" cy="1936016"/>
          </a:xfrm>
        </p:spPr>
        <p:txBody>
          <a:bodyPr anchor="t">
            <a:noAutofit/>
          </a:bodyPr>
          <a:lstStyle>
            <a:lvl1pPr>
              <a:lnSpc>
                <a:spcPct val="80000"/>
              </a:lnSpc>
              <a:defRPr sz="7196"/>
            </a:lvl1pPr>
          </a:lstStyle>
          <a:p>
            <a:r>
              <a:rPr lang="en-US"/>
              <a:t>Click to edit Master title style</a:t>
            </a:r>
            <a:endParaRPr/>
          </a:p>
        </p:txBody>
      </p:sp>
      <p:sp>
        <p:nvSpPr>
          <p:cNvPr id="3" name="Text Placeholder 2"/>
          <p:cNvSpPr>
            <a:spLocks noGrp="1"/>
          </p:cNvSpPr>
          <p:nvPr>
            <p:ph type="body" idx="1"/>
          </p:nvPr>
        </p:nvSpPr>
        <p:spPr>
          <a:xfrm>
            <a:off x="609605" y="2545616"/>
            <a:ext cx="8228011" cy="608426"/>
          </a:xfrm>
        </p:spPr>
        <p:txBody>
          <a:bodyPr>
            <a:noAutofit/>
          </a:bodyPr>
          <a:lstStyle>
            <a:lvl1pPr marL="0" indent="0">
              <a:spcBef>
                <a:spcPts val="600"/>
              </a:spcBef>
              <a:buNone/>
              <a:defRPr sz="1799">
                <a:solidFill>
                  <a:schemeClr val="tx1"/>
                </a:solidFill>
              </a:defRPr>
            </a:lvl1pPr>
            <a:lvl2pPr marL="456863" indent="0">
              <a:buNone/>
              <a:defRPr sz="1999">
                <a:solidFill>
                  <a:schemeClr val="tx1">
                    <a:tint val="75000"/>
                  </a:schemeClr>
                </a:solidFill>
              </a:defRPr>
            </a:lvl2pPr>
            <a:lvl3pPr marL="913723" indent="0">
              <a:buNone/>
              <a:defRPr sz="1799">
                <a:solidFill>
                  <a:schemeClr val="tx1">
                    <a:tint val="75000"/>
                  </a:schemeClr>
                </a:solidFill>
              </a:defRPr>
            </a:lvl3pPr>
            <a:lvl4pPr marL="1370586" indent="0">
              <a:buNone/>
              <a:defRPr sz="1600">
                <a:solidFill>
                  <a:schemeClr val="tx1">
                    <a:tint val="75000"/>
                  </a:schemeClr>
                </a:solidFill>
              </a:defRPr>
            </a:lvl4pPr>
            <a:lvl5pPr marL="1827447" indent="0">
              <a:buNone/>
              <a:defRPr sz="1600">
                <a:solidFill>
                  <a:schemeClr val="tx1">
                    <a:tint val="75000"/>
                  </a:schemeClr>
                </a:solidFill>
              </a:defRPr>
            </a:lvl5pPr>
            <a:lvl6pPr marL="2284309" indent="0">
              <a:buNone/>
              <a:defRPr sz="1600">
                <a:solidFill>
                  <a:schemeClr val="tx1">
                    <a:tint val="75000"/>
                  </a:schemeClr>
                </a:solidFill>
              </a:defRPr>
            </a:lvl6pPr>
            <a:lvl7pPr marL="2741170" indent="0">
              <a:buNone/>
              <a:defRPr sz="1600">
                <a:solidFill>
                  <a:schemeClr val="tx1">
                    <a:tint val="75000"/>
                  </a:schemeClr>
                </a:solidFill>
              </a:defRPr>
            </a:lvl7pPr>
            <a:lvl8pPr marL="3198032" indent="0">
              <a:buNone/>
              <a:defRPr sz="1600">
                <a:solidFill>
                  <a:schemeClr val="tx1">
                    <a:tint val="75000"/>
                  </a:schemeClr>
                </a:solidFill>
              </a:defRPr>
            </a:lvl8pPr>
            <a:lvl9pPr marL="365489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5" name="Footer Placeholder 4"/>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6" name="Slide Number Placeholder 5"/>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306046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5" y="608806"/>
            <a:ext cx="10971370" cy="54864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23">
              <a:lnSpc>
                <a:spcPct val="90000"/>
              </a:lnSpc>
            </a:pPr>
            <a:endParaRPr sz="1799">
              <a:solidFill>
                <a:prstClr val="white"/>
              </a:solidFill>
            </a:endParaRPr>
          </a:p>
        </p:txBody>
      </p:sp>
      <p:sp>
        <p:nvSpPr>
          <p:cNvPr id="2" name="Title 1"/>
          <p:cNvSpPr>
            <a:spLocks noGrp="1"/>
          </p:cNvSpPr>
          <p:nvPr>
            <p:ph type="title"/>
          </p:nvPr>
        </p:nvSpPr>
        <p:spPr>
          <a:xfrm>
            <a:off x="989014" y="990605"/>
            <a:ext cx="8228011" cy="603857"/>
          </a:xfrm>
        </p:spPr>
        <p:txBody>
          <a:bodyPr anchor="t">
            <a:noAutofit/>
          </a:bodyPr>
          <a:lstStyle>
            <a:lvl1pPr>
              <a:lnSpc>
                <a:spcPct val="90000"/>
              </a:lnSpc>
              <a:defRPr sz="3997">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989015" y="1600885"/>
            <a:ext cx="8228011" cy="533400"/>
          </a:xfrm>
        </p:spPr>
        <p:txBody>
          <a:bodyPr>
            <a:noAutofit/>
          </a:bodyPr>
          <a:lstStyle>
            <a:lvl1pPr marL="0" indent="0">
              <a:spcBef>
                <a:spcPts val="0"/>
              </a:spcBef>
              <a:buNone/>
              <a:defRPr sz="3197">
                <a:solidFill>
                  <a:schemeClr val="bg1"/>
                </a:solidFill>
              </a:defRPr>
            </a:lvl1pPr>
            <a:lvl2pPr marL="456863" indent="0">
              <a:buNone/>
              <a:defRPr sz="1999">
                <a:solidFill>
                  <a:schemeClr val="tx1">
                    <a:tint val="75000"/>
                  </a:schemeClr>
                </a:solidFill>
              </a:defRPr>
            </a:lvl2pPr>
            <a:lvl3pPr marL="913723" indent="0">
              <a:buNone/>
              <a:defRPr sz="1799">
                <a:solidFill>
                  <a:schemeClr val="tx1">
                    <a:tint val="75000"/>
                  </a:schemeClr>
                </a:solidFill>
              </a:defRPr>
            </a:lvl3pPr>
            <a:lvl4pPr marL="1370586" indent="0">
              <a:buNone/>
              <a:defRPr sz="1600">
                <a:solidFill>
                  <a:schemeClr val="tx1">
                    <a:tint val="75000"/>
                  </a:schemeClr>
                </a:solidFill>
              </a:defRPr>
            </a:lvl4pPr>
            <a:lvl5pPr marL="1827447" indent="0">
              <a:buNone/>
              <a:defRPr sz="1600">
                <a:solidFill>
                  <a:schemeClr val="tx1">
                    <a:tint val="75000"/>
                  </a:schemeClr>
                </a:solidFill>
              </a:defRPr>
            </a:lvl5pPr>
            <a:lvl6pPr marL="2284309" indent="0">
              <a:buNone/>
              <a:defRPr sz="1600">
                <a:solidFill>
                  <a:schemeClr val="tx1">
                    <a:tint val="75000"/>
                  </a:schemeClr>
                </a:solidFill>
              </a:defRPr>
            </a:lvl6pPr>
            <a:lvl7pPr marL="2741170" indent="0">
              <a:buNone/>
              <a:defRPr sz="1600">
                <a:solidFill>
                  <a:schemeClr val="tx1">
                    <a:tint val="75000"/>
                  </a:schemeClr>
                </a:solidFill>
              </a:defRPr>
            </a:lvl7pPr>
            <a:lvl8pPr marL="3198032" indent="0">
              <a:buNone/>
              <a:defRPr sz="1600">
                <a:solidFill>
                  <a:schemeClr val="tx1">
                    <a:tint val="75000"/>
                  </a:schemeClr>
                </a:solidFill>
              </a:defRPr>
            </a:lvl8pPr>
            <a:lvl9pPr marL="365489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5" name="Footer Placeholder 4"/>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6" name="Slide Number Placeholder 5"/>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73261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5" y="2571752"/>
            <a:ext cx="8228011" cy="576263"/>
          </a:xfrm>
        </p:spPr>
        <p:txBody>
          <a:bodyPr>
            <a:noAutofit/>
          </a:bodyPr>
          <a:lstStyle>
            <a:lvl1pPr>
              <a:defRPr sz="3997"/>
            </a:lvl1pPr>
          </a:lstStyle>
          <a:p>
            <a:r>
              <a:rPr lang="en-US"/>
              <a:t>Click to edit Master title style</a:t>
            </a:r>
            <a:endParaRPr dirty="0"/>
          </a:p>
        </p:txBody>
      </p:sp>
      <p:sp>
        <p:nvSpPr>
          <p:cNvPr id="11" name="Text Placeholder 9"/>
          <p:cNvSpPr>
            <a:spLocks noGrp="1"/>
          </p:cNvSpPr>
          <p:nvPr>
            <p:ph type="body" sz="quarter" idx="14"/>
          </p:nvPr>
        </p:nvSpPr>
        <p:spPr>
          <a:xfrm>
            <a:off x="608016" y="3149201"/>
            <a:ext cx="8228011" cy="533400"/>
          </a:xfrm>
        </p:spPr>
        <p:txBody>
          <a:bodyPr>
            <a:noAutofit/>
          </a:bodyPr>
          <a:lstStyle>
            <a:lvl1pPr marL="0" indent="0">
              <a:spcBef>
                <a:spcPts val="0"/>
              </a:spcBef>
              <a:buFontTx/>
              <a:buNone/>
              <a:defRPr sz="3197"/>
            </a:lvl1pPr>
            <a:lvl2pPr marL="0" indent="0">
              <a:spcBef>
                <a:spcPts val="0"/>
              </a:spcBef>
              <a:buFontTx/>
              <a:buNone/>
              <a:defRPr sz="1999"/>
            </a:lvl2pPr>
            <a:lvl3pPr marL="0" indent="0">
              <a:spcBef>
                <a:spcPts val="0"/>
              </a:spcBef>
              <a:buFontTx/>
              <a:buNone/>
              <a:defRPr sz="1999"/>
            </a:lvl3pPr>
            <a:lvl4pPr marL="0" indent="0">
              <a:spcBef>
                <a:spcPts val="0"/>
              </a:spcBef>
              <a:buFontTx/>
              <a:buNone/>
              <a:defRPr sz="1999"/>
            </a:lvl4pPr>
            <a:lvl5pPr marL="0" indent="0">
              <a:spcBef>
                <a:spcPts val="0"/>
              </a:spcBef>
              <a:buFontTx/>
              <a:buNone/>
              <a:defRPr sz="1999"/>
            </a:lvl5pPr>
            <a:lvl6pPr marL="0" indent="0">
              <a:spcBef>
                <a:spcPts val="0"/>
              </a:spcBef>
              <a:buFontTx/>
              <a:buNone/>
              <a:defRPr sz="1999"/>
            </a:lvl6pPr>
            <a:lvl7pPr marL="0" indent="0">
              <a:spcBef>
                <a:spcPts val="0"/>
              </a:spcBef>
              <a:buFontTx/>
              <a:buNone/>
              <a:defRPr sz="1999"/>
            </a:lvl7pPr>
            <a:lvl8pPr marL="0" indent="0">
              <a:spcBef>
                <a:spcPts val="0"/>
              </a:spcBef>
              <a:buFontTx/>
              <a:buNone/>
              <a:defRPr sz="1999"/>
            </a:lvl8pPr>
            <a:lvl9pPr marL="0" indent="0">
              <a:spcBef>
                <a:spcPts val="0"/>
              </a:spcBef>
              <a:buFontTx/>
              <a:buNone/>
              <a:defRPr sz="1999"/>
            </a:lvl9pPr>
          </a:lstStyle>
          <a:p>
            <a:pPr lvl="0"/>
            <a:r>
              <a:rPr lang="en-US"/>
              <a:t>Click to edit Master text styles</a:t>
            </a:r>
          </a:p>
        </p:txBody>
      </p:sp>
      <p:sp>
        <p:nvSpPr>
          <p:cNvPr id="3" name="Date Placeholder 2"/>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5" name="Slide Number Placeholder 4"/>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
        <p:nvSpPr>
          <p:cNvPr id="10" name="Freeform 9"/>
          <p:cNvSpPr/>
          <p:nvPr/>
        </p:nvSpPr>
        <p:spPr>
          <a:xfrm>
            <a:off x="608015"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3723">
              <a:lnSpc>
                <a:spcPct val="90000"/>
              </a:lnSpc>
            </a:pPr>
            <a:endParaRPr sz="1799">
              <a:solidFill>
                <a:prstClr val="white"/>
              </a:solidFill>
            </a:endParaRPr>
          </a:p>
        </p:txBody>
      </p:sp>
      <p:grpSp>
        <p:nvGrpSpPr>
          <p:cNvPr id="12" name="Group 11"/>
          <p:cNvGrpSpPr/>
          <p:nvPr/>
        </p:nvGrpSpPr>
        <p:grpSpPr>
          <a:xfrm>
            <a:off x="610275"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black"/>
                </a:solidFill>
              </a:endParaRPr>
            </a:p>
          </p:txBody>
        </p:sp>
      </p:grpSp>
    </p:spTree>
    <p:extLst>
      <p:ext uri="{BB962C8B-B14F-4D97-AF65-F5344CB8AC3E}">
        <p14:creationId xmlns:p14="http://schemas.microsoft.com/office/powerpoint/2010/main" val="43186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5" y="2571752"/>
            <a:ext cx="8228011" cy="576263"/>
          </a:xfrm>
        </p:spPr>
        <p:txBody>
          <a:bodyPr>
            <a:noAutofit/>
          </a:bodyPr>
          <a:lstStyle>
            <a:lvl1pPr>
              <a:defRPr sz="3997"/>
            </a:lvl1pPr>
          </a:lstStyle>
          <a:p>
            <a:r>
              <a:rPr lang="en-US"/>
              <a:t>Click to edit Master title style</a:t>
            </a:r>
            <a:endParaRPr dirty="0"/>
          </a:p>
        </p:txBody>
      </p:sp>
      <p:sp>
        <p:nvSpPr>
          <p:cNvPr id="11" name="Text Placeholder 9"/>
          <p:cNvSpPr>
            <a:spLocks noGrp="1"/>
          </p:cNvSpPr>
          <p:nvPr>
            <p:ph type="body" sz="quarter" idx="14"/>
          </p:nvPr>
        </p:nvSpPr>
        <p:spPr>
          <a:xfrm>
            <a:off x="608016" y="3149201"/>
            <a:ext cx="8228011" cy="533400"/>
          </a:xfrm>
        </p:spPr>
        <p:txBody>
          <a:bodyPr>
            <a:noAutofit/>
          </a:bodyPr>
          <a:lstStyle>
            <a:lvl1pPr marL="0" indent="0">
              <a:spcBef>
                <a:spcPts val="0"/>
              </a:spcBef>
              <a:buFontTx/>
              <a:buNone/>
              <a:defRPr sz="3197"/>
            </a:lvl1pPr>
            <a:lvl2pPr marL="0" indent="0">
              <a:spcBef>
                <a:spcPts val="0"/>
              </a:spcBef>
              <a:buFontTx/>
              <a:buNone/>
              <a:defRPr sz="1999"/>
            </a:lvl2pPr>
            <a:lvl3pPr marL="0" indent="0">
              <a:spcBef>
                <a:spcPts val="0"/>
              </a:spcBef>
              <a:buFontTx/>
              <a:buNone/>
              <a:defRPr sz="1999"/>
            </a:lvl3pPr>
            <a:lvl4pPr marL="0" indent="0">
              <a:spcBef>
                <a:spcPts val="0"/>
              </a:spcBef>
              <a:buFontTx/>
              <a:buNone/>
              <a:defRPr sz="1999"/>
            </a:lvl4pPr>
            <a:lvl5pPr marL="0" indent="0">
              <a:spcBef>
                <a:spcPts val="0"/>
              </a:spcBef>
              <a:buFontTx/>
              <a:buNone/>
              <a:defRPr sz="1999"/>
            </a:lvl5pPr>
            <a:lvl6pPr marL="0" indent="0">
              <a:spcBef>
                <a:spcPts val="0"/>
              </a:spcBef>
              <a:buFontTx/>
              <a:buNone/>
              <a:defRPr sz="1999"/>
            </a:lvl6pPr>
            <a:lvl7pPr marL="0" indent="0">
              <a:spcBef>
                <a:spcPts val="0"/>
              </a:spcBef>
              <a:buFontTx/>
              <a:buNone/>
              <a:defRPr sz="1999"/>
            </a:lvl7pPr>
            <a:lvl8pPr marL="0" indent="0">
              <a:spcBef>
                <a:spcPts val="0"/>
              </a:spcBef>
              <a:buFontTx/>
              <a:buNone/>
              <a:defRPr sz="1999"/>
            </a:lvl8pPr>
            <a:lvl9pPr marL="0" indent="0">
              <a:spcBef>
                <a:spcPts val="0"/>
              </a:spcBef>
              <a:buFontTx/>
              <a:buNone/>
              <a:defRPr sz="1999"/>
            </a:lvl9pPr>
          </a:lstStyle>
          <a:p>
            <a:pPr lvl="0"/>
            <a:r>
              <a:rPr lang="en-US"/>
              <a:t>Click to edit Master text styles</a:t>
            </a:r>
          </a:p>
        </p:txBody>
      </p:sp>
      <p:sp>
        <p:nvSpPr>
          <p:cNvPr id="3" name="Date Placeholder 2"/>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5" name="Slide Number Placeholder 4"/>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
        <p:nvSpPr>
          <p:cNvPr id="10" name="Freeform 9"/>
          <p:cNvSpPr/>
          <p:nvPr/>
        </p:nvSpPr>
        <p:spPr>
          <a:xfrm>
            <a:off x="608015"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3723">
              <a:lnSpc>
                <a:spcPct val="90000"/>
              </a:lnSpc>
            </a:pPr>
            <a:endParaRPr sz="1799">
              <a:solidFill>
                <a:prstClr val="white"/>
              </a:solidFill>
            </a:endParaRPr>
          </a:p>
        </p:txBody>
      </p:sp>
      <p:grpSp>
        <p:nvGrpSpPr>
          <p:cNvPr id="8" name="Group 7"/>
          <p:cNvGrpSpPr/>
          <p:nvPr/>
        </p:nvGrpSpPr>
        <p:grpSpPr>
          <a:xfrm>
            <a:off x="610275"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black"/>
                </a:solidFill>
              </a:endParaRPr>
            </a:p>
          </p:txBody>
        </p:sp>
      </p:grpSp>
    </p:spTree>
    <p:extLst>
      <p:ext uri="{BB962C8B-B14F-4D97-AF65-F5344CB8AC3E}">
        <p14:creationId xmlns:p14="http://schemas.microsoft.com/office/powerpoint/2010/main" val="55041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5" y="2571752"/>
            <a:ext cx="8228011" cy="576263"/>
          </a:xfrm>
        </p:spPr>
        <p:txBody>
          <a:bodyPr>
            <a:noAutofit/>
          </a:bodyPr>
          <a:lstStyle>
            <a:lvl1pPr>
              <a:defRPr sz="3997"/>
            </a:lvl1pPr>
          </a:lstStyle>
          <a:p>
            <a:r>
              <a:rPr lang="en-US"/>
              <a:t>Click to edit Master title style</a:t>
            </a:r>
            <a:endParaRPr dirty="0"/>
          </a:p>
        </p:txBody>
      </p:sp>
      <p:sp>
        <p:nvSpPr>
          <p:cNvPr id="11" name="Text Placeholder 9"/>
          <p:cNvSpPr>
            <a:spLocks noGrp="1"/>
          </p:cNvSpPr>
          <p:nvPr>
            <p:ph type="body" sz="quarter" idx="14"/>
          </p:nvPr>
        </p:nvSpPr>
        <p:spPr>
          <a:xfrm>
            <a:off x="608016" y="3149201"/>
            <a:ext cx="8228011" cy="533400"/>
          </a:xfrm>
        </p:spPr>
        <p:txBody>
          <a:bodyPr>
            <a:noAutofit/>
          </a:bodyPr>
          <a:lstStyle>
            <a:lvl1pPr marL="0" indent="0">
              <a:spcBef>
                <a:spcPts val="0"/>
              </a:spcBef>
              <a:buFontTx/>
              <a:buNone/>
              <a:defRPr sz="3197"/>
            </a:lvl1pPr>
            <a:lvl2pPr marL="0" indent="0">
              <a:spcBef>
                <a:spcPts val="0"/>
              </a:spcBef>
              <a:buFontTx/>
              <a:buNone/>
              <a:defRPr sz="1999"/>
            </a:lvl2pPr>
            <a:lvl3pPr marL="0" indent="0">
              <a:spcBef>
                <a:spcPts val="0"/>
              </a:spcBef>
              <a:buFontTx/>
              <a:buNone/>
              <a:defRPr sz="1999"/>
            </a:lvl3pPr>
            <a:lvl4pPr marL="0" indent="0">
              <a:spcBef>
                <a:spcPts val="0"/>
              </a:spcBef>
              <a:buFontTx/>
              <a:buNone/>
              <a:defRPr sz="1999"/>
            </a:lvl4pPr>
            <a:lvl5pPr marL="0" indent="0">
              <a:spcBef>
                <a:spcPts val="0"/>
              </a:spcBef>
              <a:buFontTx/>
              <a:buNone/>
              <a:defRPr sz="1999"/>
            </a:lvl5pPr>
            <a:lvl6pPr marL="0" indent="0">
              <a:spcBef>
                <a:spcPts val="0"/>
              </a:spcBef>
              <a:buFontTx/>
              <a:buNone/>
              <a:defRPr sz="1999"/>
            </a:lvl6pPr>
            <a:lvl7pPr marL="0" indent="0">
              <a:spcBef>
                <a:spcPts val="0"/>
              </a:spcBef>
              <a:buFontTx/>
              <a:buNone/>
              <a:defRPr sz="1999"/>
            </a:lvl7pPr>
            <a:lvl8pPr marL="0" indent="0">
              <a:spcBef>
                <a:spcPts val="0"/>
              </a:spcBef>
              <a:buFontTx/>
              <a:buNone/>
              <a:defRPr sz="1999"/>
            </a:lvl8pPr>
            <a:lvl9pPr marL="0" indent="0">
              <a:spcBef>
                <a:spcPts val="0"/>
              </a:spcBef>
              <a:buFontTx/>
              <a:buNone/>
              <a:defRPr sz="1999"/>
            </a:lvl9pPr>
          </a:lstStyle>
          <a:p>
            <a:pPr lvl="0"/>
            <a:r>
              <a:rPr lang="en-US"/>
              <a:t>Click to edit Master text styles</a:t>
            </a:r>
          </a:p>
        </p:txBody>
      </p:sp>
      <p:grpSp>
        <p:nvGrpSpPr>
          <p:cNvPr id="8" name="Group 7"/>
          <p:cNvGrpSpPr/>
          <p:nvPr/>
        </p:nvGrpSpPr>
        <p:grpSpPr>
          <a:xfrm>
            <a:off x="610275"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white"/>
                </a:solidFill>
              </a:endParaRPr>
            </a:p>
          </p:txBody>
        </p:sp>
      </p:grpSp>
      <p:sp>
        <p:nvSpPr>
          <p:cNvPr id="3" name="Date Placeholder 2"/>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white"/>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white"/>
                </a:solidFill>
              </a:rPr>
              <a:t>© Copyright 2016 Hewlett Packard Enterprise. The information contained herein is subject to change without notice. Hewlett Packard Enterprise Confidential </a:t>
            </a:r>
          </a:p>
        </p:txBody>
      </p:sp>
      <p:sp>
        <p:nvSpPr>
          <p:cNvPr id="5" name="Slide Number Placeholder 4"/>
          <p:cNvSpPr>
            <a:spLocks noGrp="1"/>
          </p:cNvSpPr>
          <p:nvPr>
            <p:ph type="sldNum" sz="quarter" idx="12"/>
          </p:nvPr>
        </p:nvSpPr>
        <p:spPr>
          <a:xfrm>
            <a:off x="11049002" y="6430873"/>
            <a:ext cx="533399" cy="232147"/>
          </a:xfrm>
          <a:prstGeom prst="rect">
            <a:avLst/>
          </a:prstGeom>
        </p:spPr>
        <p:txBody>
          <a:bodyPr/>
          <a:lstStyle>
            <a:lvl1pPr>
              <a:defRPr>
                <a:solidFill>
                  <a:schemeClr val="tx1"/>
                </a:solidFill>
              </a:defRPr>
            </a:lvl1pPr>
          </a:lstStyle>
          <a:p>
            <a:pPr defTabSz="914089"/>
            <a:fld id="{B016F8AB-BCEA-4347-8BA6-BE776009BC89}" type="slidenum">
              <a:rPr lang="en-US" sz="1799" smtClean="0">
                <a:solidFill>
                  <a:prstClr val="white"/>
                </a:solidFill>
              </a:rPr>
              <a:pPr defTabSz="914089"/>
              <a:t>‹#›</a:t>
            </a:fld>
            <a:endParaRPr lang="en-US" sz="1799">
              <a:solidFill>
                <a:prstClr val="white"/>
              </a:solidFill>
            </a:endParaRPr>
          </a:p>
        </p:txBody>
      </p:sp>
      <p:sp>
        <p:nvSpPr>
          <p:cNvPr id="10" name="Freeform 9"/>
          <p:cNvSpPr/>
          <p:nvPr/>
        </p:nvSpPr>
        <p:spPr>
          <a:xfrm>
            <a:off x="608015"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3723">
              <a:lnSpc>
                <a:spcPct val="90000"/>
              </a:lnSpc>
            </a:pPr>
            <a:endParaRPr sz="1799">
              <a:solidFill>
                <a:prstClr val="white"/>
              </a:solidFill>
            </a:endParaRPr>
          </a:p>
        </p:txBody>
      </p:sp>
    </p:spTree>
    <p:extLst>
      <p:ext uri="{BB962C8B-B14F-4D97-AF65-F5344CB8AC3E}">
        <p14:creationId xmlns:p14="http://schemas.microsoft.com/office/powerpoint/2010/main" val="1743786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5" y="2571752"/>
            <a:ext cx="8228011" cy="576263"/>
          </a:xfrm>
        </p:spPr>
        <p:txBody>
          <a:bodyPr>
            <a:noAutofit/>
          </a:bodyPr>
          <a:lstStyle>
            <a:lvl1pPr>
              <a:defRPr sz="3997"/>
            </a:lvl1pPr>
          </a:lstStyle>
          <a:p>
            <a:r>
              <a:rPr lang="en-US"/>
              <a:t>Click to edit Master title style</a:t>
            </a:r>
            <a:endParaRPr dirty="0"/>
          </a:p>
        </p:txBody>
      </p:sp>
      <p:sp>
        <p:nvSpPr>
          <p:cNvPr id="11" name="Text Placeholder 9"/>
          <p:cNvSpPr>
            <a:spLocks noGrp="1"/>
          </p:cNvSpPr>
          <p:nvPr>
            <p:ph type="body" sz="quarter" idx="14"/>
          </p:nvPr>
        </p:nvSpPr>
        <p:spPr>
          <a:xfrm>
            <a:off x="608016" y="3149201"/>
            <a:ext cx="8228011" cy="533400"/>
          </a:xfrm>
        </p:spPr>
        <p:txBody>
          <a:bodyPr>
            <a:noAutofit/>
          </a:bodyPr>
          <a:lstStyle>
            <a:lvl1pPr marL="0" indent="0">
              <a:spcBef>
                <a:spcPts val="0"/>
              </a:spcBef>
              <a:buFontTx/>
              <a:buNone/>
              <a:defRPr sz="3197"/>
            </a:lvl1pPr>
            <a:lvl2pPr marL="0" indent="0">
              <a:spcBef>
                <a:spcPts val="0"/>
              </a:spcBef>
              <a:buFontTx/>
              <a:buNone/>
              <a:defRPr sz="1999"/>
            </a:lvl2pPr>
            <a:lvl3pPr marL="0" indent="0">
              <a:spcBef>
                <a:spcPts val="0"/>
              </a:spcBef>
              <a:buFontTx/>
              <a:buNone/>
              <a:defRPr sz="1999"/>
            </a:lvl3pPr>
            <a:lvl4pPr marL="0" indent="0">
              <a:spcBef>
                <a:spcPts val="0"/>
              </a:spcBef>
              <a:buFontTx/>
              <a:buNone/>
              <a:defRPr sz="1999"/>
            </a:lvl4pPr>
            <a:lvl5pPr marL="0" indent="0">
              <a:spcBef>
                <a:spcPts val="0"/>
              </a:spcBef>
              <a:buFontTx/>
              <a:buNone/>
              <a:defRPr sz="1999"/>
            </a:lvl5pPr>
            <a:lvl6pPr marL="0" indent="0">
              <a:spcBef>
                <a:spcPts val="0"/>
              </a:spcBef>
              <a:buFontTx/>
              <a:buNone/>
              <a:defRPr sz="1999"/>
            </a:lvl6pPr>
            <a:lvl7pPr marL="0" indent="0">
              <a:spcBef>
                <a:spcPts val="0"/>
              </a:spcBef>
              <a:buFontTx/>
              <a:buNone/>
              <a:defRPr sz="1999"/>
            </a:lvl7pPr>
            <a:lvl8pPr marL="0" indent="0">
              <a:spcBef>
                <a:spcPts val="0"/>
              </a:spcBef>
              <a:buFontTx/>
              <a:buNone/>
              <a:defRPr sz="1999"/>
            </a:lvl8pPr>
            <a:lvl9pPr marL="0" indent="0">
              <a:spcBef>
                <a:spcPts val="0"/>
              </a:spcBef>
              <a:buFontTx/>
              <a:buNone/>
              <a:defRPr sz="1999"/>
            </a:lvl9pPr>
          </a:lstStyle>
          <a:p>
            <a:pPr lvl="0"/>
            <a:r>
              <a:rPr lang="en-US"/>
              <a:t>Click to edit Master text styles</a:t>
            </a:r>
          </a:p>
        </p:txBody>
      </p:sp>
      <p:grpSp>
        <p:nvGrpSpPr>
          <p:cNvPr id="8" name="Group 7"/>
          <p:cNvGrpSpPr/>
          <p:nvPr/>
        </p:nvGrpSpPr>
        <p:grpSpPr>
          <a:xfrm>
            <a:off x="610275"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white"/>
                </a:solidFill>
              </a:endParaRPr>
            </a:p>
          </p:txBody>
        </p:sp>
      </p:grpSp>
      <p:sp>
        <p:nvSpPr>
          <p:cNvPr id="3" name="Date Placeholder 2"/>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white"/>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white"/>
                </a:solidFill>
              </a:rPr>
              <a:t>© Copyright 2016 Hewlett Packard Enterprise. The information contained herein is subject to change without notice. Hewlett Packard Enterprise Confidential </a:t>
            </a:r>
          </a:p>
        </p:txBody>
      </p:sp>
      <p:sp>
        <p:nvSpPr>
          <p:cNvPr id="5" name="Slide Number Placeholder 4"/>
          <p:cNvSpPr>
            <a:spLocks noGrp="1"/>
          </p:cNvSpPr>
          <p:nvPr>
            <p:ph type="sldNum" sz="quarter" idx="12"/>
          </p:nvPr>
        </p:nvSpPr>
        <p:spPr>
          <a:xfrm>
            <a:off x="11049002" y="6430873"/>
            <a:ext cx="533399" cy="232147"/>
          </a:xfrm>
          <a:prstGeom prst="rect">
            <a:avLst/>
          </a:prstGeom>
        </p:spPr>
        <p:txBody>
          <a:bodyPr/>
          <a:lstStyle>
            <a:lvl1pPr>
              <a:defRPr>
                <a:solidFill>
                  <a:schemeClr val="tx1"/>
                </a:solidFill>
              </a:defRPr>
            </a:lvl1pPr>
          </a:lstStyle>
          <a:p>
            <a:pPr defTabSz="914089"/>
            <a:fld id="{B016F8AB-BCEA-4347-8BA6-BE776009BC89}" type="slidenum">
              <a:rPr lang="en-US" sz="1799" smtClean="0">
                <a:solidFill>
                  <a:prstClr val="white"/>
                </a:solidFill>
              </a:rPr>
              <a:pPr defTabSz="914089"/>
              <a:t>‹#›</a:t>
            </a:fld>
            <a:endParaRPr lang="en-US" sz="1799">
              <a:solidFill>
                <a:prstClr val="white"/>
              </a:solidFill>
            </a:endParaRPr>
          </a:p>
        </p:txBody>
      </p:sp>
      <p:sp>
        <p:nvSpPr>
          <p:cNvPr id="10" name="Freeform 9"/>
          <p:cNvSpPr/>
          <p:nvPr/>
        </p:nvSpPr>
        <p:spPr>
          <a:xfrm>
            <a:off x="608015"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3723">
              <a:lnSpc>
                <a:spcPct val="90000"/>
              </a:lnSpc>
            </a:pPr>
            <a:endParaRPr sz="1799">
              <a:solidFill>
                <a:prstClr val="white"/>
              </a:solidFill>
            </a:endParaRPr>
          </a:p>
        </p:txBody>
      </p:sp>
    </p:spTree>
    <p:extLst>
      <p:ext uri="{BB962C8B-B14F-4D97-AF65-F5344CB8AC3E}">
        <p14:creationId xmlns:p14="http://schemas.microsoft.com/office/powerpoint/2010/main" val="17973550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7" y="381000"/>
            <a:ext cx="9456737" cy="2286000"/>
          </a:xfrm>
        </p:spPr>
        <p:txBody>
          <a:bodyPr>
            <a:noAutofit/>
          </a:bodyPr>
          <a:lstStyle>
            <a:lvl1pPr marL="328369" indent="-328369">
              <a:lnSpc>
                <a:spcPct val="80000"/>
              </a:lnSpc>
              <a:defRPr sz="5996"/>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6" y="2819400"/>
            <a:ext cx="9031897" cy="1371600"/>
          </a:xfrm>
        </p:spPr>
        <p:txBody>
          <a:bodyPr>
            <a:noAutofit/>
          </a:bodyPr>
          <a:lstStyle>
            <a:lvl1pPr marL="0" indent="0">
              <a:spcBef>
                <a:spcPts val="0"/>
              </a:spcBef>
              <a:buFontTx/>
              <a:buNone/>
              <a:defRPr sz="1999" baseline="0"/>
            </a:lvl1pPr>
            <a:lvl2pPr marL="0" indent="0">
              <a:spcBef>
                <a:spcPts val="0"/>
              </a:spcBef>
              <a:buFontTx/>
              <a:buNone/>
              <a:defRPr sz="1999"/>
            </a:lvl2pPr>
            <a:lvl3pPr marL="0" indent="0">
              <a:spcBef>
                <a:spcPts val="0"/>
              </a:spcBef>
              <a:buFontTx/>
              <a:buNone/>
              <a:defRPr sz="1999"/>
            </a:lvl3pPr>
            <a:lvl4pPr marL="0" indent="0">
              <a:spcBef>
                <a:spcPts val="0"/>
              </a:spcBef>
              <a:buFontTx/>
              <a:buNone/>
              <a:defRPr sz="1999"/>
            </a:lvl4pPr>
            <a:lvl5pPr marL="0" indent="0">
              <a:spcBef>
                <a:spcPts val="0"/>
              </a:spcBef>
              <a:buFontTx/>
              <a:buNone/>
              <a:defRPr sz="1999"/>
            </a:lvl5pPr>
            <a:lvl6pPr marL="0" indent="0">
              <a:spcBef>
                <a:spcPts val="0"/>
              </a:spcBef>
              <a:buFontTx/>
              <a:buNone/>
              <a:defRPr sz="1999"/>
            </a:lvl6pPr>
            <a:lvl7pPr marL="0" indent="0">
              <a:spcBef>
                <a:spcPts val="0"/>
              </a:spcBef>
              <a:buFontTx/>
              <a:buNone/>
              <a:defRPr sz="1999"/>
            </a:lvl7pPr>
            <a:lvl8pPr marL="0" indent="0">
              <a:spcBef>
                <a:spcPts val="0"/>
              </a:spcBef>
              <a:buFontTx/>
              <a:buNone/>
              <a:defRPr sz="1999"/>
            </a:lvl8pPr>
            <a:lvl9pPr marL="0" indent="0">
              <a:spcBef>
                <a:spcPts val="0"/>
              </a:spcBef>
              <a:buFontTx/>
              <a:buNone/>
              <a:defRPr sz="1999"/>
            </a:lvl9pPr>
          </a:lstStyle>
          <a:p>
            <a:pPr lvl="0"/>
            <a:r>
              <a:rPr dirty="0"/>
              <a:t>Click </a:t>
            </a:r>
            <a:r>
              <a:rPr lang="en-US" dirty="0"/>
              <a:t>to add quoted person’s name, title, company</a:t>
            </a:r>
            <a:endParaRPr dirty="0"/>
          </a:p>
        </p:txBody>
      </p:sp>
      <p:grpSp>
        <p:nvGrpSpPr>
          <p:cNvPr id="7" name="Group 6"/>
          <p:cNvGrpSpPr/>
          <p:nvPr/>
        </p:nvGrpSpPr>
        <p:grpSpPr>
          <a:xfrm>
            <a:off x="610275"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black"/>
                </a:solidFill>
              </a:endParaRPr>
            </a:p>
          </p:txBody>
        </p:sp>
      </p:grpSp>
      <p:sp>
        <p:nvSpPr>
          <p:cNvPr id="3" name="Date Placeholder 2"/>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5" name="Slide Number Placeholder 4"/>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223396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7" y="381000"/>
            <a:ext cx="9456737" cy="2286000"/>
          </a:xfrm>
        </p:spPr>
        <p:txBody>
          <a:bodyPr>
            <a:noAutofit/>
          </a:bodyPr>
          <a:lstStyle>
            <a:lvl1pPr marL="328940" indent="-328940">
              <a:lnSpc>
                <a:spcPct val="80000"/>
              </a:lnSpc>
              <a:defRPr sz="5996"/>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6" y="2819400"/>
            <a:ext cx="9031897" cy="1371600"/>
          </a:xfrm>
        </p:spPr>
        <p:txBody>
          <a:bodyPr>
            <a:noAutofit/>
          </a:bodyPr>
          <a:lstStyle>
            <a:lvl1pPr marL="0" indent="0">
              <a:spcBef>
                <a:spcPts val="0"/>
              </a:spcBef>
              <a:buFontTx/>
              <a:buNone/>
              <a:defRPr sz="1999"/>
            </a:lvl1pPr>
            <a:lvl2pPr marL="0" indent="0">
              <a:spcBef>
                <a:spcPts val="0"/>
              </a:spcBef>
              <a:buFontTx/>
              <a:buNone/>
              <a:defRPr sz="1999"/>
            </a:lvl2pPr>
            <a:lvl3pPr marL="0" indent="0">
              <a:spcBef>
                <a:spcPts val="0"/>
              </a:spcBef>
              <a:buFontTx/>
              <a:buNone/>
              <a:defRPr sz="1999"/>
            </a:lvl3pPr>
            <a:lvl4pPr marL="0" indent="0">
              <a:spcBef>
                <a:spcPts val="0"/>
              </a:spcBef>
              <a:buFontTx/>
              <a:buNone/>
              <a:defRPr sz="1999"/>
            </a:lvl4pPr>
            <a:lvl5pPr marL="0" indent="0">
              <a:spcBef>
                <a:spcPts val="0"/>
              </a:spcBef>
              <a:buFontTx/>
              <a:buNone/>
              <a:defRPr sz="1999"/>
            </a:lvl5pPr>
            <a:lvl6pPr marL="0" indent="0">
              <a:spcBef>
                <a:spcPts val="0"/>
              </a:spcBef>
              <a:buFontTx/>
              <a:buNone/>
              <a:defRPr sz="1999"/>
            </a:lvl6pPr>
            <a:lvl7pPr marL="0" indent="0">
              <a:spcBef>
                <a:spcPts val="0"/>
              </a:spcBef>
              <a:buFontTx/>
              <a:buNone/>
              <a:defRPr sz="1999"/>
            </a:lvl7pPr>
            <a:lvl8pPr marL="0" indent="0">
              <a:spcBef>
                <a:spcPts val="0"/>
              </a:spcBef>
              <a:buFontTx/>
              <a:buNone/>
              <a:defRPr sz="1999"/>
            </a:lvl8pPr>
            <a:lvl9pPr marL="0" indent="0">
              <a:spcBef>
                <a:spcPts val="0"/>
              </a:spcBef>
              <a:buFontTx/>
              <a:buNone/>
              <a:defRPr sz="1999"/>
            </a:lvl9pPr>
          </a:lstStyle>
          <a:p>
            <a:pPr lvl="0"/>
            <a:r>
              <a:rPr lang="en-US" dirty="0"/>
              <a:t>Click to add quoted person’s name, title, company</a:t>
            </a:r>
          </a:p>
        </p:txBody>
      </p:sp>
      <p:grpSp>
        <p:nvGrpSpPr>
          <p:cNvPr id="7" name="Group 6"/>
          <p:cNvGrpSpPr/>
          <p:nvPr/>
        </p:nvGrpSpPr>
        <p:grpSpPr>
          <a:xfrm>
            <a:off x="608018"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white"/>
                </a:solidFill>
              </a:endParaRPr>
            </a:p>
          </p:txBody>
        </p:sp>
      </p:grpSp>
      <p:sp>
        <p:nvSpPr>
          <p:cNvPr id="3" name="Date Placeholder 2"/>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white"/>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white"/>
                </a:solidFill>
              </a:rPr>
              <a:t>© Copyright 2016 Hewlett Packard Enterprise. The information contained herein is subject to change without notice. Hewlett Packard Enterprise Confidential </a:t>
            </a:r>
          </a:p>
        </p:txBody>
      </p:sp>
      <p:sp>
        <p:nvSpPr>
          <p:cNvPr id="5" name="Slide Number Placeholder 4"/>
          <p:cNvSpPr>
            <a:spLocks noGrp="1"/>
          </p:cNvSpPr>
          <p:nvPr>
            <p:ph type="sldNum" sz="quarter" idx="12"/>
          </p:nvPr>
        </p:nvSpPr>
        <p:spPr>
          <a:xfrm>
            <a:off x="11049002" y="6430873"/>
            <a:ext cx="533399" cy="232147"/>
          </a:xfrm>
          <a:prstGeom prst="rect">
            <a:avLst/>
          </a:prstGeom>
        </p:spPr>
        <p:txBody>
          <a:bodyPr/>
          <a:lstStyle>
            <a:lvl1pPr>
              <a:defRPr>
                <a:solidFill>
                  <a:schemeClr val="tx1"/>
                </a:solidFill>
              </a:defRPr>
            </a:lvl1pPr>
          </a:lstStyle>
          <a:p>
            <a:pPr defTabSz="914089"/>
            <a:fld id="{B016F8AB-BCEA-4347-8BA6-BE776009BC89}" type="slidenum">
              <a:rPr lang="en-US" sz="1799" smtClean="0">
                <a:solidFill>
                  <a:prstClr val="white"/>
                </a:solidFill>
              </a:rPr>
              <a:pPr defTabSz="914089"/>
              <a:t>‹#›</a:t>
            </a:fld>
            <a:endParaRPr lang="en-US" sz="1799">
              <a:solidFill>
                <a:prstClr val="white"/>
              </a:solidFill>
            </a:endParaRPr>
          </a:p>
        </p:txBody>
      </p:sp>
    </p:spTree>
    <p:extLst>
      <p:ext uri="{BB962C8B-B14F-4D97-AF65-F5344CB8AC3E}">
        <p14:creationId xmlns:p14="http://schemas.microsoft.com/office/powerpoint/2010/main" val="138271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D4417BA-FB86-4E51-84F3-B80AE332664C}" type="datetime4">
              <a:rPr lang="en-US" smtClean="0"/>
              <a:t>November 14, 2018</a:t>
            </a:fld>
            <a:endParaRPr dirty="0"/>
          </a:p>
        </p:txBody>
      </p:sp>
      <p:sp>
        <p:nvSpPr>
          <p:cNvPr id="5" name="Footer Placeholder 4"/>
          <p:cNvSpPr>
            <a:spLocks noGrp="1"/>
          </p:cNvSpPr>
          <p:nvPr>
            <p:ph type="ftr" sz="quarter" idx="11"/>
          </p:nvPr>
        </p:nvSpPr>
        <p:spPr/>
        <p:txBody>
          <a:bodyPr/>
          <a:lstStyle/>
          <a:p>
            <a:r>
              <a:rPr lang="en-US" dirty="0"/>
              <a:t>HPE Confidential | For Training Purposes Only</a:t>
            </a:r>
            <a:endParaRPr dirty="0"/>
          </a:p>
        </p:txBody>
      </p:sp>
      <p:sp>
        <p:nvSpPr>
          <p:cNvPr id="6" name="Slide Number Placeholder 5"/>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84175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8" name="Footer Placeholder 7"/>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9" name="Slide Number Placeholder 8"/>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86997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4"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4" y="934240"/>
            <a:ext cx="10969943" cy="381000"/>
          </a:xfrm>
        </p:spPr>
        <p:txBody>
          <a:bodyPr>
            <a:noAutofit/>
          </a:bodyPr>
          <a:lstStyle>
            <a:lvl1pPr marL="0" indent="0">
              <a:spcBef>
                <a:spcPts val="0"/>
              </a:spcBef>
              <a:buNone/>
              <a:defRPr sz="2399" baseline="0"/>
            </a:lvl1pPr>
            <a:lvl2pPr marL="0" indent="0">
              <a:spcBef>
                <a:spcPts val="0"/>
              </a:spcBef>
              <a:buNone/>
              <a:defRPr sz="2399"/>
            </a:lvl2pPr>
            <a:lvl3pPr marL="0" indent="0">
              <a:spcBef>
                <a:spcPts val="0"/>
              </a:spcBef>
              <a:buNone/>
              <a:defRPr sz="2399"/>
            </a:lvl3pPr>
            <a:lvl4pPr marL="0" indent="0">
              <a:spcBef>
                <a:spcPts val="0"/>
              </a:spcBef>
              <a:buNone/>
              <a:defRPr sz="2399"/>
            </a:lvl4pPr>
            <a:lvl5pPr marL="0" indent="0">
              <a:spcBef>
                <a:spcPts val="0"/>
              </a:spcBef>
              <a:buNone/>
              <a:defRPr sz="2399"/>
            </a:lvl5pPr>
            <a:lvl6pPr marL="0" indent="0">
              <a:spcBef>
                <a:spcPts val="0"/>
              </a:spcBef>
              <a:buNone/>
              <a:defRPr sz="2399"/>
            </a:lvl6pPr>
            <a:lvl7pPr marL="0" indent="0">
              <a:spcBef>
                <a:spcPts val="0"/>
              </a:spcBef>
              <a:buNone/>
              <a:defRPr sz="2399"/>
            </a:lvl7pPr>
            <a:lvl8pPr marL="0" indent="0">
              <a:spcBef>
                <a:spcPts val="0"/>
              </a:spcBef>
              <a:buNone/>
              <a:defRPr sz="2399"/>
            </a:lvl8pPr>
            <a:lvl9pPr marL="0" indent="0">
              <a:spcBef>
                <a:spcPts val="0"/>
              </a:spcBef>
              <a:buNone/>
              <a:defRPr sz="2399"/>
            </a:lvl9pPr>
          </a:lstStyle>
          <a:p>
            <a:pPr lvl="0"/>
            <a:r>
              <a:rPr dirty="0"/>
              <a:t>Click to add one-line subtitle</a:t>
            </a:r>
          </a:p>
        </p:txBody>
      </p:sp>
      <p:sp>
        <p:nvSpPr>
          <p:cNvPr id="3" name="Content Placeholder 2"/>
          <p:cNvSpPr>
            <a:spLocks noGrp="1"/>
          </p:cNvSpPr>
          <p:nvPr>
            <p:ph idx="1"/>
          </p:nvPr>
        </p:nvSpPr>
        <p:spPr>
          <a:xfrm>
            <a:off x="609601" y="1524006"/>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5" name="Footer Placeholder 4"/>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6" name="Slide Number Placeholder 5"/>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401185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4"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4" y="934240"/>
            <a:ext cx="10969943" cy="381000"/>
          </a:xfrm>
        </p:spPr>
        <p:txBody>
          <a:bodyPr>
            <a:noAutofit/>
          </a:bodyPr>
          <a:lstStyle>
            <a:lvl1pPr marL="0" indent="0">
              <a:spcBef>
                <a:spcPts val="0"/>
              </a:spcBef>
              <a:buNone/>
              <a:defRPr sz="2399" baseline="0"/>
            </a:lvl1pPr>
            <a:lvl2pPr marL="0" indent="0">
              <a:spcBef>
                <a:spcPts val="0"/>
              </a:spcBef>
              <a:buNone/>
              <a:defRPr sz="2399"/>
            </a:lvl2pPr>
            <a:lvl3pPr marL="0" indent="0">
              <a:spcBef>
                <a:spcPts val="0"/>
              </a:spcBef>
              <a:buNone/>
              <a:defRPr sz="2399"/>
            </a:lvl3pPr>
            <a:lvl4pPr marL="0" indent="0">
              <a:spcBef>
                <a:spcPts val="0"/>
              </a:spcBef>
              <a:buNone/>
              <a:defRPr sz="2399"/>
            </a:lvl4pPr>
            <a:lvl5pPr marL="0" indent="0">
              <a:spcBef>
                <a:spcPts val="0"/>
              </a:spcBef>
              <a:buNone/>
              <a:defRPr sz="2399"/>
            </a:lvl5pPr>
            <a:lvl6pPr marL="0" indent="0">
              <a:spcBef>
                <a:spcPts val="0"/>
              </a:spcBef>
              <a:buNone/>
              <a:defRPr sz="2399"/>
            </a:lvl6pPr>
            <a:lvl7pPr marL="0" indent="0">
              <a:spcBef>
                <a:spcPts val="0"/>
              </a:spcBef>
              <a:buNone/>
              <a:defRPr sz="2399"/>
            </a:lvl7pPr>
            <a:lvl8pPr marL="0" indent="0">
              <a:spcBef>
                <a:spcPts val="0"/>
              </a:spcBef>
              <a:buNone/>
              <a:defRPr sz="2399"/>
            </a:lvl8pPr>
            <a:lvl9pPr marL="0" indent="0">
              <a:spcBef>
                <a:spcPts val="0"/>
              </a:spcBef>
              <a:buNone/>
              <a:defRPr sz="2399"/>
            </a:lvl9pPr>
          </a:lstStyle>
          <a:p>
            <a:pPr lvl="0"/>
            <a:r>
              <a:t>Click to add one-line subtitle</a:t>
            </a:r>
          </a:p>
        </p:txBody>
      </p:sp>
      <p:sp>
        <p:nvSpPr>
          <p:cNvPr id="9" name="Text Placeholder 7"/>
          <p:cNvSpPr>
            <a:spLocks noGrp="1"/>
          </p:cNvSpPr>
          <p:nvPr>
            <p:ph type="body" sz="quarter" idx="14" hasCustomPrompt="1"/>
          </p:nvPr>
        </p:nvSpPr>
        <p:spPr>
          <a:xfrm>
            <a:off x="609604" y="1524000"/>
            <a:ext cx="10969943" cy="381000"/>
          </a:xfrm>
        </p:spPr>
        <p:txBody>
          <a:bodyPr>
            <a:noAutofit/>
          </a:bodyPr>
          <a:lstStyle>
            <a:lvl1pPr marL="0" indent="0">
              <a:spcBef>
                <a:spcPts val="0"/>
              </a:spcBef>
              <a:buNone/>
              <a:defRPr sz="2399" b="0" baseline="0">
                <a:latin typeface="+mj-lt"/>
              </a:defRPr>
            </a:lvl1pPr>
            <a:lvl2pPr marL="0" indent="0">
              <a:spcBef>
                <a:spcPts val="0"/>
              </a:spcBef>
              <a:buNone/>
              <a:defRPr sz="2399"/>
            </a:lvl2pPr>
            <a:lvl3pPr marL="0" indent="0">
              <a:spcBef>
                <a:spcPts val="0"/>
              </a:spcBef>
              <a:buNone/>
              <a:defRPr sz="2399"/>
            </a:lvl3pPr>
            <a:lvl4pPr marL="0" indent="0">
              <a:spcBef>
                <a:spcPts val="0"/>
              </a:spcBef>
              <a:buNone/>
              <a:defRPr sz="2399"/>
            </a:lvl4pPr>
            <a:lvl5pPr marL="0" indent="0">
              <a:spcBef>
                <a:spcPts val="0"/>
              </a:spcBef>
              <a:buNone/>
              <a:defRPr sz="2399"/>
            </a:lvl5pPr>
            <a:lvl6pPr marL="0" indent="0">
              <a:spcBef>
                <a:spcPts val="0"/>
              </a:spcBef>
              <a:buNone/>
              <a:defRPr sz="2399"/>
            </a:lvl6pPr>
            <a:lvl7pPr marL="0" indent="0">
              <a:spcBef>
                <a:spcPts val="0"/>
              </a:spcBef>
              <a:buNone/>
              <a:defRPr sz="2399"/>
            </a:lvl7pPr>
            <a:lvl8pPr marL="0" indent="0">
              <a:spcBef>
                <a:spcPts val="0"/>
              </a:spcBef>
              <a:buNone/>
              <a:defRPr sz="2399"/>
            </a:lvl8pPr>
            <a:lvl9pPr marL="0" indent="0">
              <a:spcBef>
                <a:spcPts val="0"/>
              </a:spcBef>
              <a:buNone/>
              <a:defRPr sz="2399"/>
            </a:lvl9pPr>
          </a:lstStyle>
          <a:p>
            <a:pPr lvl="0"/>
            <a:r>
              <a:t>Click to add one-line heading</a:t>
            </a:r>
          </a:p>
        </p:txBody>
      </p:sp>
      <p:sp>
        <p:nvSpPr>
          <p:cNvPr id="3" name="Content Placeholder 2"/>
          <p:cNvSpPr>
            <a:spLocks noGrp="1"/>
          </p:cNvSpPr>
          <p:nvPr>
            <p:ph idx="1"/>
          </p:nvPr>
        </p:nvSpPr>
        <p:spPr>
          <a:xfrm>
            <a:off x="609601" y="1978156"/>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5" name="Footer Placeholder 4"/>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6" name="Slide Number Placeholder 5"/>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78774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080">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91" y="1592"/>
          <a:ext cx="1587" cy="1587"/>
        </p:xfrm>
        <a:graphic>
          <a:graphicData uri="http://schemas.openxmlformats.org/presentationml/2006/ole">
            <mc:AlternateContent xmlns:mc="http://schemas.openxmlformats.org/markup-compatibility/2006">
              <mc:Choice xmlns:v="urn:schemas-microsoft-com:vml" Requires="v">
                <p:oleObj spid="_x0000_s2562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91" y="1592"/>
                        <a:ext cx="1587" cy="1587"/>
                      </a:xfrm>
                      <a:prstGeom prst="rect">
                        <a:avLst/>
                      </a:prstGeom>
                    </p:spPr>
                  </p:pic>
                </p:oleObj>
              </mc:Fallback>
            </mc:AlternateContent>
          </a:graphicData>
        </a:graphic>
      </p:graphicFrame>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5" name="Slide Number Placeholder 4"/>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239729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797" y="795"/>
          <a:ext cx="793" cy="794"/>
        </p:xfrm>
        <a:graphic>
          <a:graphicData uri="http://schemas.openxmlformats.org/presentationml/2006/ole">
            <mc:AlternateContent xmlns:mc="http://schemas.openxmlformats.org/markup-compatibility/2006">
              <mc:Choice xmlns:v="urn:schemas-microsoft-com:vml" Requires="v">
                <p:oleObj spid="_x0000_s2664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797" y="795"/>
                        <a:ext cx="793" cy="794"/>
                      </a:xfrm>
                      <a:prstGeom prst="rect">
                        <a:avLst/>
                      </a:prstGeom>
                    </p:spPr>
                  </p:pic>
                </p:oleObj>
              </mc:Fallback>
            </mc:AlternateContent>
          </a:graphicData>
        </a:graphic>
      </p:graphicFrame>
      <p:sp>
        <p:nvSpPr>
          <p:cNvPr id="6" name="Title 5"/>
          <p:cNvSpPr>
            <a:spLocks noGrp="1"/>
          </p:cNvSpPr>
          <p:nvPr>
            <p:ph type="title" hasCustomPrompt="1"/>
          </p:nvPr>
        </p:nvSpPr>
        <p:spPr>
          <a:xfrm>
            <a:off x="609444" y="521208"/>
            <a:ext cx="10969943" cy="411480"/>
          </a:xfrm>
        </p:spPr>
        <p:txBody>
          <a:bodyPr/>
          <a:lstStyle>
            <a:lvl1pPr>
              <a:defRPr/>
            </a:lvl1pPr>
          </a:lstStyle>
          <a:p>
            <a:r>
              <a:rPr dirty="0"/>
              <a:t>Click to add one-line title</a:t>
            </a:r>
          </a:p>
        </p:txBody>
      </p:sp>
      <p:sp>
        <p:nvSpPr>
          <p:cNvPr id="7" name="Text Placeholder 7"/>
          <p:cNvSpPr>
            <a:spLocks noGrp="1"/>
          </p:cNvSpPr>
          <p:nvPr>
            <p:ph type="body" sz="quarter" idx="13" hasCustomPrompt="1"/>
          </p:nvPr>
        </p:nvSpPr>
        <p:spPr>
          <a:xfrm>
            <a:off x="609444" y="934240"/>
            <a:ext cx="10969943" cy="381000"/>
          </a:xfrm>
        </p:spPr>
        <p:txBody>
          <a:bodyPr>
            <a:noAutofit/>
          </a:bodyPr>
          <a:lstStyle>
            <a:lvl1pPr marL="0" indent="0">
              <a:spcBef>
                <a:spcPts val="0"/>
              </a:spcBef>
              <a:buNone/>
              <a:defRPr sz="2399" baseline="0"/>
            </a:lvl1pPr>
            <a:lvl2pPr marL="0" indent="0">
              <a:spcBef>
                <a:spcPts val="0"/>
              </a:spcBef>
              <a:buNone/>
              <a:defRPr sz="2399"/>
            </a:lvl2pPr>
            <a:lvl3pPr marL="0" indent="0">
              <a:spcBef>
                <a:spcPts val="0"/>
              </a:spcBef>
              <a:buNone/>
              <a:defRPr sz="2399"/>
            </a:lvl3pPr>
            <a:lvl4pPr marL="0" indent="0">
              <a:spcBef>
                <a:spcPts val="0"/>
              </a:spcBef>
              <a:buNone/>
              <a:defRPr sz="2399"/>
            </a:lvl4pPr>
            <a:lvl5pPr marL="0" indent="0">
              <a:spcBef>
                <a:spcPts val="0"/>
              </a:spcBef>
              <a:buNone/>
              <a:defRPr sz="2399"/>
            </a:lvl5pPr>
            <a:lvl6pPr marL="0" indent="0">
              <a:spcBef>
                <a:spcPts val="0"/>
              </a:spcBef>
              <a:buNone/>
              <a:defRPr sz="2399"/>
            </a:lvl6pPr>
            <a:lvl7pPr marL="0" indent="0">
              <a:spcBef>
                <a:spcPts val="0"/>
              </a:spcBef>
              <a:buNone/>
              <a:defRPr sz="2399"/>
            </a:lvl7pPr>
            <a:lvl8pPr marL="0" indent="0">
              <a:spcBef>
                <a:spcPts val="0"/>
              </a:spcBef>
              <a:buNone/>
              <a:defRPr sz="2399"/>
            </a:lvl8pPr>
            <a:lvl9pPr marL="0" indent="0">
              <a:spcBef>
                <a:spcPts val="0"/>
              </a:spcBef>
              <a:buNone/>
              <a:defRPr sz="2399"/>
            </a:lvl9pPr>
          </a:lstStyle>
          <a:p>
            <a:pPr lvl="0"/>
            <a:r>
              <a:rPr dirty="0"/>
              <a:t>Click to add one-line subtitle</a:t>
            </a:r>
          </a:p>
        </p:txBody>
      </p:sp>
      <p:sp>
        <p:nvSpPr>
          <p:cNvPr id="3" name="Date Placeholder 2"/>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5" name="Slide Number Placeholder 4"/>
          <p:cNvSpPr>
            <a:spLocks noGrp="1"/>
          </p:cNvSpPr>
          <p:nvPr>
            <p:ph type="sldNum" sz="quarter" idx="12"/>
          </p:nvPr>
        </p:nvSpPr>
        <p:spPr>
          <a:xfrm>
            <a:off x="10407979" y="4979146"/>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dirty="0">
              <a:solidFill>
                <a:srgbClr val="617D78"/>
              </a:solidFill>
            </a:endParaRPr>
          </a:p>
        </p:txBody>
      </p:sp>
    </p:spTree>
    <p:extLst>
      <p:ext uri="{BB962C8B-B14F-4D97-AF65-F5344CB8AC3E}">
        <p14:creationId xmlns:p14="http://schemas.microsoft.com/office/powerpoint/2010/main" val="15005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3" name="Footer Placeholder 2"/>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4" name="Slide Number Placeholder 3"/>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89651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4"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2"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6"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39846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4"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1" y="1523999"/>
            <a:ext cx="5303520"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rPr dirty="0"/>
              <a:t>Click to add heading</a:t>
            </a:r>
          </a:p>
        </p:txBody>
      </p:sp>
      <p:sp>
        <p:nvSpPr>
          <p:cNvPr id="4" name="Content Placeholder 3"/>
          <p:cNvSpPr>
            <a:spLocks noGrp="1"/>
          </p:cNvSpPr>
          <p:nvPr>
            <p:ph sz="half" idx="2"/>
          </p:nvPr>
        </p:nvSpPr>
        <p:spPr>
          <a:xfrm>
            <a:off x="609442"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6" y="1523999"/>
            <a:ext cx="5303520"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t>Click to add heading</a:t>
            </a:r>
          </a:p>
        </p:txBody>
      </p:sp>
      <p:sp>
        <p:nvSpPr>
          <p:cNvPr id="6" name="Content Placeholder 5"/>
          <p:cNvSpPr>
            <a:spLocks noGrp="1"/>
          </p:cNvSpPr>
          <p:nvPr>
            <p:ph sz="quarter" idx="4"/>
          </p:nvPr>
        </p:nvSpPr>
        <p:spPr>
          <a:xfrm>
            <a:off x="6275866"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8" name="Footer Placeholder 7"/>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9" name="Slide Number Placeholder 8"/>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265790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4"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4" y="934240"/>
            <a:ext cx="10969943" cy="381000"/>
          </a:xfrm>
        </p:spPr>
        <p:txBody>
          <a:bodyPr>
            <a:noAutofit/>
          </a:bodyPr>
          <a:lstStyle>
            <a:lvl1pPr marL="0" indent="0">
              <a:spcBef>
                <a:spcPts val="0"/>
              </a:spcBef>
              <a:buNone/>
              <a:defRPr sz="2399" baseline="0"/>
            </a:lvl1pPr>
            <a:lvl2pPr marL="0" indent="0">
              <a:spcBef>
                <a:spcPts val="0"/>
              </a:spcBef>
              <a:buNone/>
              <a:defRPr sz="2399"/>
            </a:lvl2pPr>
            <a:lvl3pPr marL="0" indent="0">
              <a:spcBef>
                <a:spcPts val="0"/>
              </a:spcBef>
              <a:buNone/>
              <a:defRPr sz="2399"/>
            </a:lvl3pPr>
            <a:lvl4pPr marL="0" indent="0">
              <a:spcBef>
                <a:spcPts val="0"/>
              </a:spcBef>
              <a:buNone/>
              <a:defRPr sz="2399"/>
            </a:lvl4pPr>
            <a:lvl5pPr marL="0" indent="0">
              <a:spcBef>
                <a:spcPts val="0"/>
              </a:spcBef>
              <a:buNone/>
              <a:defRPr sz="2399"/>
            </a:lvl5pPr>
            <a:lvl6pPr marL="0" indent="0">
              <a:spcBef>
                <a:spcPts val="0"/>
              </a:spcBef>
              <a:buNone/>
              <a:defRPr sz="2399"/>
            </a:lvl6pPr>
            <a:lvl7pPr marL="0" indent="0">
              <a:spcBef>
                <a:spcPts val="0"/>
              </a:spcBef>
              <a:buNone/>
              <a:defRPr sz="2399"/>
            </a:lvl7pPr>
            <a:lvl8pPr marL="0" indent="0">
              <a:spcBef>
                <a:spcPts val="0"/>
              </a:spcBef>
              <a:buNone/>
              <a:defRPr sz="2399"/>
            </a:lvl8pPr>
            <a:lvl9pPr marL="0" indent="0">
              <a:spcBef>
                <a:spcPts val="0"/>
              </a:spcBef>
              <a:buNone/>
              <a:defRPr sz="2399"/>
            </a:lvl9pPr>
          </a:lstStyle>
          <a:p>
            <a:pPr lvl="0"/>
            <a:r>
              <a:t>Click to add one-line subtitle</a:t>
            </a:r>
          </a:p>
        </p:txBody>
      </p:sp>
      <p:sp>
        <p:nvSpPr>
          <p:cNvPr id="3" name="Text Placeholder 2"/>
          <p:cNvSpPr>
            <a:spLocks noGrp="1"/>
          </p:cNvSpPr>
          <p:nvPr>
            <p:ph type="body" idx="1" hasCustomPrompt="1"/>
          </p:nvPr>
        </p:nvSpPr>
        <p:spPr>
          <a:xfrm>
            <a:off x="609601" y="1524000"/>
            <a:ext cx="5303520"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t>Click to add heading</a:t>
            </a:r>
          </a:p>
        </p:txBody>
      </p:sp>
      <p:sp>
        <p:nvSpPr>
          <p:cNvPr id="4" name="Content Placeholder 3"/>
          <p:cNvSpPr>
            <a:spLocks noGrp="1"/>
          </p:cNvSpPr>
          <p:nvPr>
            <p:ph sz="half" idx="2"/>
          </p:nvPr>
        </p:nvSpPr>
        <p:spPr>
          <a:xfrm>
            <a:off x="609442"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6" y="1524000"/>
            <a:ext cx="5303520"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t>Click to add heading</a:t>
            </a:r>
          </a:p>
        </p:txBody>
      </p:sp>
      <p:sp>
        <p:nvSpPr>
          <p:cNvPr id="6" name="Content Placeholder 5"/>
          <p:cNvSpPr>
            <a:spLocks noGrp="1"/>
          </p:cNvSpPr>
          <p:nvPr>
            <p:ph sz="quarter" idx="4"/>
          </p:nvPr>
        </p:nvSpPr>
        <p:spPr>
          <a:xfrm>
            <a:off x="6275866"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8" name="Footer Placeholder 7"/>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9" name="Slide Number Placeholder 8"/>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17166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4"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2"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2"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6"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56937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BCD11BA-C481-4C34-A084-AA65D3CCCE04}" type="datetime4">
              <a:rPr lang="en-US" smtClean="0"/>
              <a:t>November 14, 2018</a:t>
            </a:fld>
            <a:endParaRPr dirty="0"/>
          </a:p>
        </p:txBody>
      </p:sp>
      <p:sp>
        <p:nvSpPr>
          <p:cNvPr id="4" name="Footer Placeholder 3"/>
          <p:cNvSpPr>
            <a:spLocks noGrp="1"/>
          </p:cNvSpPr>
          <p:nvPr>
            <p:ph type="ftr" sz="quarter" idx="11"/>
          </p:nvPr>
        </p:nvSpPr>
        <p:spPr/>
        <p:txBody>
          <a:bodyPr/>
          <a:lstStyle/>
          <a:p>
            <a:r>
              <a:rPr lang="en-US" dirty="0"/>
              <a:t>HPE Confidential | For Training Purposes Only</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342851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4"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4" y="1523999"/>
            <a:ext cx="3428841"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rPr dirty="0"/>
              <a:t>Click to add heading</a:t>
            </a:r>
          </a:p>
        </p:txBody>
      </p:sp>
      <p:sp>
        <p:nvSpPr>
          <p:cNvPr id="10" name="Text Placeholder 9"/>
          <p:cNvSpPr>
            <a:spLocks noGrp="1"/>
          </p:cNvSpPr>
          <p:nvPr>
            <p:ph type="body" sz="quarter" idx="14"/>
          </p:nvPr>
        </p:nvSpPr>
        <p:spPr>
          <a:xfrm>
            <a:off x="609442"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61" y="1523999"/>
            <a:ext cx="3428841"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t>Click to add heading</a:t>
            </a:r>
          </a:p>
        </p:txBody>
      </p:sp>
      <p:sp>
        <p:nvSpPr>
          <p:cNvPr id="11" name="Text Placeholder 9"/>
          <p:cNvSpPr>
            <a:spLocks noGrp="1"/>
          </p:cNvSpPr>
          <p:nvPr>
            <p:ph type="body" sz="quarter" idx="15"/>
          </p:nvPr>
        </p:nvSpPr>
        <p:spPr>
          <a:xfrm>
            <a:off x="4381502"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61" y="1523999"/>
            <a:ext cx="3428841"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t>Click to add heading</a:t>
            </a:r>
          </a:p>
        </p:txBody>
      </p:sp>
      <p:sp>
        <p:nvSpPr>
          <p:cNvPr id="12" name="Text Placeholder 9"/>
          <p:cNvSpPr>
            <a:spLocks noGrp="1"/>
          </p:cNvSpPr>
          <p:nvPr>
            <p:ph type="body" sz="quarter" idx="16"/>
          </p:nvPr>
        </p:nvSpPr>
        <p:spPr>
          <a:xfrm>
            <a:off x="8150386"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49675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4"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4" y="934240"/>
            <a:ext cx="10969943" cy="381000"/>
          </a:xfrm>
        </p:spPr>
        <p:txBody>
          <a:bodyPr>
            <a:noAutofit/>
          </a:bodyPr>
          <a:lstStyle>
            <a:lvl1pPr marL="0" indent="0">
              <a:spcBef>
                <a:spcPts val="0"/>
              </a:spcBef>
              <a:buNone/>
              <a:defRPr sz="2399" baseline="0"/>
            </a:lvl1pPr>
            <a:lvl2pPr marL="0" indent="0">
              <a:spcBef>
                <a:spcPts val="0"/>
              </a:spcBef>
              <a:buNone/>
              <a:defRPr sz="2399"/>
            </a:lvl2pPr>
            <a:lvl3pPr marL="0" indent="0">
              <a:spcBef>
                <a:spcPts val="0"/>
              </a:spcBef>
              <a:buNone/>
              <a:defRPr sz="2399"/>
            </a:lvl3pPr>
            <a:lvl4pPr marL="0" indent="0">
              <a:spcBef>
                <a:spcPts val="0"/>
              </a:spcBef>
              <a:buNone/>
              <a:defRPr sz="2399"/>
            </a:lvl4pPr>
            <a:lvl5pPr marL="0" indent="0">
              <a:spcBef>
                <a:spcPts val="0"/>
              </a:spcBef>
              <a:buNone/>
              <a:defRPr sz="2399"/>
            </a:lvl5pPr>
            <a:lvl6pPr marL="0" indent="0">
              <a:spcBef>
                <a:spcPts val="0"/>
              </a:spcBef>
              <a:buNone/>
              <a:defRPr sz="2399"/>
            </a:lvl6pPr>
            <a:lvl7pPr marL="0" indent="0">
              <a:spcBef>
                <a:spcPts val="0"/>
              </a:spcBef>
              <a:buNone/>
              <a:defRPr sz="2399"/>
            </a:lvl7pPr>
            <a:lvl8pPr marL="0" indent="0">
              <a:spcBef>
                <a:spcPts val="0"/>
              </a:spcBef>
              <a:buNone/>
              <a:defRPr sz="2399"/>
            </a:lvl8pPr>
            <a:lvl9pPr marL="0" indent="0">
              <a:spcBef>
                <a:spcPts val="0"/>
              </a:spcBef>
              <a:buNone/>
              <a:defRPr sz="2399"/>
            </a:lvl9pPr>
          </a:lstStyle>
          <a:p>
            <a:pPr lvl="0"/>
            <a:r>
              <a:rPr dirty="0"/>
              <a:t>Click to add one-line subtitle</a:t>
            </a:r>
          </a:p>
        </p:txBody>
      </p:sp>
      <p:sp>
        <p:nvSpPr>
          <p:cNvPr id="9" name="Text Placeholder 2"/>
          <p:cNvSpPr>
            <a:spLocks noGrp="1"/>
          </p:cNvSpPr>
          <p:nvPr>
            <p:ph type="body" idx="1" hasCustomPrompt="1"/>
          </p:nvPr>
        </p:nvSpPr>
        <p:spPr>
          <a:xfrm>
            <a:off x="609604" y="1523999"/>
            <a:ext cx="3428841"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rPr dirty="0"/>
              <a:t>Click to add heading</a:t>
            </a:r>
          </a:p>
        </p:txBody>
      </p:sp>
      <p:sp>
        <p:nvSpPr>
          <p:cNvPr id="10" name="Text Placeholder 9"/>
          <p:cNvSpPr>
            <a:spLocks noGrp="1"/>
          </p:cNvSpPr>
          <p:nvPr>
            <p:ph type="body" sz="quarter" idx="14"/>
          </p:nvPr>
        </p:nvSpPr>
        <p:spPr>
          <a:xfrm>
            <a:off x="609442"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61" y="1523999"/>
            <a:ext cx="3428841"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rPr dirty="0"/>
              <a:t>Click to add heading</a:t>
            </a:r>
          </a:p>
        </p:txBody>
      </p:sp>
      <p:sp>
        <p:nvSpPr>
          <p:cNvPr id="11" name="Text Placeholder 9"/>
          <p:cNvSpPr>
            <a:spLocks noGrp="1"/>
          </p:cNvSpPr>
          <p:nvPr>
            <p:ph type="body" sz="quarter" idx="15"/>
          </p:nvPr>
        </p:nvSpPr>
        <p:spPr>
          <a:xfrm>
            <a:off x="4381502"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61" y="1523999"/>
            <a:ext cx="3428841" cy="320040"/>
          </a:xfrm>
        </p:spPr>
        <p:txBody>
          <a:bodyPr anchor="t">
            <a:noAutofit/>
          </a:bodyPr>
          <a:lstStyle>
            <a:lvl1pPr marL="0" indent="0">
              <a:spcBef>
                <a:spcPts val="0"/>
              </a:spcBef>
              <a:buNone/>
              <a:defRPr sz="1999" b="0">
                <a:latin typeface="+mj-lt"/>
              </a:defRPr>
            </a:lvl1pPr>
            <a:lvl2pPr marL="456863" indent="0">
              <a:buNone/>
              <a:defRPr sz="1999" b="1"/>
            </a:lvl2pPr>
            <a:lvl3pPr marL="913723" indent="0">
              <a:buNone/>
              <a:defRPr sz="1799" b="1"/>
            </a:lvl3pPr>
            <a:lvl4pPr marL="1370586" indent="0">
              <a:buNone/>
              <a:defRPr sz="1600" b="1"/>
            </a:lvl4pPr>
            <a:lvl5pPr marL="1827447" indent="0">
              <a:buNone/>
              <a:defRPr sz="1600" b="1"/>
            </a:lvl5pPr>
            <a:lvl6pPr marL="2284309" indent="0">
              <a:buNone/>
              <a:defRPr sz="1600" b="1"/>
            </a:lvl6pPr>
            <a:lvl7pPr marL="2741170" indent="0">
              <a:buNone/>
              <a:defRPr sz="1600" b="1"/>
            </a:lvl7pPr>
            <a:lvl8pPr marL="3198032" indent="0">
              <a:buNone/>
              <a:defRPr sz="1600" b="1"/>
            </a:lvl8pPr>
            <a:lvl9pPr marL="3654894" indent="0">
              <a:buNone/>
              <a:defRPr sz="1600" b="1"/>
            </a:lvl9pPr>
          </a:lstStyle>
          <a:p>
            <a:pPr lvl="0"/>
            <a:r>
              <a:rPr dirty="0"/>
              <a:t>Click to add heading</a:t>
            </a:r>
          </a:p>
        </p:txBody>
      </p:sp>
      <p:sp>
        <p:nvSpPr>
          <p:cNvPr id="12" name="Text Placeholder 9"/>
          <p:cNvSpPr>
            <a:spLocks noGrp="1"/>
          </p:cNvSpPr>
          <p:nvPr>
            <p:ph type="body" sz="quarter" idx="16"/>
          </p:nvPr>
        </p:nvSpPr>
        <p:spPr>
          <a:xfrm>
            <a:off x="8150386"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90102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609600" y="1524000"/>
            <a:ext cx="7848600" cy="4572000"/>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2" y="1524000"/>
            <a:ext cx="2968784" cy="4572000"/>
          </a:xfrm>
          <a:solidFill>
            <a:schemeClr val="accent6"/>
          </a:solidFill>
        </p:spPr>
        <p:txBody>
          <a:bodyPr lIns="91440" tIns="91440" rIns="91440" bIns="91440">
            <a:noAutofit/>
          </a:bodyPr>
          <a:lstStyle>
            <a:lvl1pPr marL="0" indent="0">
              <a:spcBef>
                <a:spcPts val="900"/>
              </a:spcBef>
              <a:buNone/>
              <a:defRPr sz="1799"/>
            </a:lvl1pPr>
            <a:lvl2pPr marL="456863" indent="0">
              <a:buNone/>
              <a:defRPr sz="1400"/>
            </a:lvl2pPr>
            <a:lvl3pPr marL="913723" indent="0">
              <a:buNone/>
              <a:defRPr sz="1200"/>
            </a:lvl3pPr>
            <a:lvl4pPr marL="1370586" indent="0">
              <a:buNone/>
              <a:defRPr sz="1000"/>
            </a:lvl4pPr>
            <a:lvl5pPr marL="1827447" indent="0">
              <a:buNone/>
              <a:defRPr sz="1000"/>
            </a:lvl5pPr>
            <a:lvl6pPr marL="2284309" indent="0">
              <a:buNone/>
              <a:defRPr sz="1000"/>
            </a:lvl6pPr>
            <a:lvl7pPr marL="2741170" indent="0">
              <a:buNone/>
              <a:defRPr sz="1000"/>
            </a:lvl7pPr>
            <a:lvl8pPr marL="3198032" indent="0">
              <a:buNone/>
              <a:defRPr sz="1000"/>
            </a:lvl8pPr>
            <a:lvl9pPr marL="3654894"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97340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799"/>
            </a:lvl1pPr>
            <a:lvl2pPr marL="456863" indent="0">
              <a:buNone/>
              <a:defRPr sz="2797"/>
            </a:lvl2pPr>
            <a:lvl3pPr marL="913723" indent="0">
              <a:buNone/>
              <a:defRPr sz="2399"/>
            </a:lvl3pPr>
            <a:lvl4pPr marL="1370586" indent="0">
              <a:buNone/>
              <a:defRPr sz="1999"/>
            </a:lvl4pPr>
            <a:lvl5pPr marL="1827447" indent="0">
              <a:buNone/>
              <a:defRPr sz="1999"/>
            </a:lvl5pPr>
            <a:lvl6pPr marL="2284309" indent="0">
              <a:buNone/>
              <a:defRPr sz="1999"/>
            </a:lvl6pPr>
            <a:lvl7pPr marL="2741170" indent="0">
              <a:buNone/>
              <a:defRPr sz="1999"/>
            </a:lvl7pPr>
            <a:lvl8pPr marL="3198032" indent="0">
              <a:buNone/>
              <a:defRPr sz="1999"/>
            </a:lvl8pPr>
            <a:lvl9pPr marL="3654894" indent="0">
              <a:buNone/>
              <a:defRPr sz="1999"/>
            </a:lvl9pPr>
          </a:lstStyle>
          <a:p>
            <a:r>
              <a:rPr lang="en-US"/>
              <a:t>Click icon to add picture</a:t>
            </a:r>
            <a:endParaRPr/>
          </a:p>
        </p:txBody>
      </p:sp>
      <p:sp>
        <p:nvSpPr>
          <p:cNvPr id="8" name="Text Placeholder 9"/>
          <p:cNvSpPr>
            <a:spLocks noGrp="1"/>
          </p:cNvSpPr>
          <p:nvPr>
            <p:ph type="body" sz="quarter" idx="16"/>
          </p:nvPr>
        </p:nvSpPr>
        <p:spPr>
          <a:xfrm>
            <a:off x="7467601"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3600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799"/>
            </a:lvl1pPr>
            <a:lvl2pPr marL="456863" indent="0">
              <a:buNone/>
              <a:defRPr sz="2797"/>
            </a:lvl2pPr>
            <a:lvl3pPr marL="913723" indent="0">
              <a:buNone/>
              <a:defRPr sz="2399"/>
            </a:lvl3pPr>
            <a:lvl4pPr marL="1370586" indent="0">
              <a:buNone/>
              <a:defRPr sz="1999"/>
            </a:lvl4pPr>
            <a:lvl5pPr marL="1827447" indent="0">
              <a:buNone/>
              <a:defRPr sz="1999"/>
            </a:lvl5pPr>
            <a:lvl6pPr marL="2284309" indent="0">
              <a:buNone/>
              <a:defRPr sz="1999"/>
            </a:lvl6pPr>
            <a:lvl7pPr marL="2741170" indent="0">
              <a:buNone/>
              <a:defRPr sz="1999"/>
            </a:lvl7pPr>
            <a:lvl8pPr marL="3198032" indent="0">
              <a:buNone/>
              <a:defRPr sz="1999"/>
            </a:lvl8pPr>
            <a:lvl9pPr marL="3654894" indent="0">
              <a:buNone/>
              <a:defRPr sz="1999"/>
            </a:lvl9pPr>
          </a:lstStyle>
          <a:p>
            <a:r>
              <a:rPr lang="en-US"/>
              <a:t>Click icon to add picture</a:t>
            </a:r>
            <a:endParaRPr/>
          </a:p>
        </p:txBody>
      </p:sp>
      <p:sp>
        <p:nvSpPr>
          <p:cNvPr id="4" name="Text Placeholder 3"/>
          <p:cNvSpPr>
            <a:spLocks noGrp="1"/>
          </p:cNvSpPr>
          <p:nvPr>
            <p:ph type="body" sz="half" idx="2"/>
          </p:nvPr>
        </p:nvSpPr>
        <p:spPr bwMode="ltGray">
          <a:xfrm>
            <a:off x="7467602" y="1524000"/>
            <a:ext cx="4111784" cy="4572000"/>
          </a:xfrm>
          <a:solidFill>
            <a:schemeClr val="accent1"/>
          </a:solidFill>
        </p:spPr>
        <p:txBody>
          <a:bodyPr lIns="91440" tIns="91440" rIns="91440" bIns="91440">
            <a:noAutofit/>
          </a:bodyPr>
          <a:lstStyle>
            <a:lvl1pPr marL="0" indent="0">
              <a:spcBef>
                <a:spcPts val="900"/>
              </a:spcBef>
              <a:buNone/>
              <a:defRPr sz="1799">
                <a:solidFill>
                  <a:schemeClr val="bg1"/>
                </a:solidFill>
              </a:defRPr>
            </a:lvl1pPr>
            <a:lvl2pPr marL="456863" indent="0">
              <a:buNone/>
              <a:defRPr sz="1400"/>
            </a:lvl2pPr>
            <a:lvl3pPr marL="913723" indent="0">
              <a:buNone/>
              <a:defRPr sz="1200"/>
            </a:lvl3pPr>
            <a:lvl4pPr marL="1370586" indent="0">
              <a:buNone/>
              <a:defRPr sz="1000"/>
            </a:lvl4pPr>
            <a:lvl5pPr marL="1827447" indent="0">
              <a:buNone/>
              <a:defRPr sz="1000"/>
            </a:lvl5pPr>
            <a:lvl6pPr marL="2284309" indent="0">
              <a:buNone/>
              <a:defRPr sz="1000"/>
            </a:lvl6pPr>
            <a:lvl7pPr marL="2741170" indent="0">
              <a:buNone/>
              <a:defRPr sz="1000"/>
            </a:lvl7pPr>
            <a:lvl8pPr marL="3198032" indent="0">
              <a:buNone/>
              <a:defRPr sz="1000"/>
            </a:lvl8pPr>
            <a:lvl9pPr marL="3654894"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18154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519236"/>
            <a:ext cx="5257800" cy="852364"/>
          </a:xfrm>
        </p:spPr>
        <p:txBody>
          <a:bodyPr anchor="t"/>
          <a:lstStyle>
            <a:lvl1pPr>
              <a:defRPr sz="2797"/>
            </a:lvl1pPr>
          </a:lstStyle>
          <a:p>
            <a:r>
              <a:rPr lang="en-US"/>
              <a:t>Click to edit Master title style</a:t>
            </a:r>
            <a:endParaRPr dirty="0"/>
          </a:p>
        </p:txBody>
      </p:sp>
      <p:sp>
        <p:nvSpPr>
          <p:cNvPr id="4" name="Text Placeholder 3"/>
          <p:cNvSpPr>
            <a:spLocks noGrp="1"/>
          </p:cNvSpPr>
          <p:nvPr>
            <p:ph type="body" sz="half" idx="2"/>
          </p:nvPr>
        </p:nvSpPr>
        <p:spPr>
          <a:xfrm>
            <a:off x="609441" y="2819400"/>
            <a:ext cx="3657601" cy="1981200"/>
          </a:xfrm>
          <a:noFill/>
        </p:spPr>
        <p:txBody>
          <a:bodyPr lIns="0" tIns="0" rIns="0" bIns="0">
            <a:noAutofit/>
          </a:bodyPr>
          <a:lstStyle>
            <a:lvl1pPr marL="0" indent="0">
              <a:spcBef>
                <a:spcPts val="900"/>
              </a:spcBef>
              <a:buNone/>
              <a:defRPr sz="1799">
                <a:solidFill>
                  <a:schemeClr val="tx1"/>
                </a:solidFill>
              </a:defRPr>
            </a:lvl1pPr>
            <a:lvl2pPr marL="456863" indent="0">
              <a:buNone/>
              <a:defRPr sz="1400"/>
            </a:lvl2pPr>
            <a:lvl3pPr marL="913723" indent="0">
              <a:buNone/>
              <a:defRPr sz="1200"/>
            </a:lvl3pPr>
            <a:lvl4pPr marL="1370586" indent="0">
              <a:buNone/>
              <a:defRPr sz="1000"/>
            </a:lvl4pPr>
            <a:lvl5pPr marL="1827447" indent="0">
              <a:buNone/>
              <a:defRPr sz="1000"/>
            </a:lvl5pPr>
            <a:lvl6pPr marL="2284309" indent="0">
              <a:buNone/>
              <a:defRPr sz="1000"/>
            </a:lvl6pPr>
            <a:lvl7pPr marL="2741170" indent="0">
              <a:buNone/>
              <a:defRPr sz="1000"/>
            </a:lvl7pPr>
            <a:lvl8pPr marL="3198032" indent="0">
              <a:buNone/>
              <a:defRPr sz="1000"/>
            </a:lvl8pPr>
            <a:lvl9pPr marL="3654894"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6001" y="519236"/>
            <a:ext cx="5486399" cy="5576764"/>
          </a:xfrm>
        </p:spPr>
        <p:txBody>
          <a:bodyPr lIns="0" tIns="457200">
            <a:normAutofit/>
          </a:bodyPr>
          <a:lstStyle>
            <a:lvl1pPr marL="0" indent="0" algn="ctr">
              <a:buNone/>
              <a:defRPr sz="1799"/>
            </a:lvl1pPr>
            <a:lvl2pPr marL="456863" indent="0">
              <a:buNone/>
              <a:defRPr sz="2797"/>
            </a:lvl2pPr>
            <a:lvl3pPr marL="913723" indent="0">
              <a:buNone/>
              <a:defRPr sz="2399"/>
            </a:lvl3pPr>
            <a:lvl4pPr marL="1370586" indent="0">
              <a:buNone/>
              <a:defRPr sz="1999"/>
            </a:lvl4pPr>
            <a:lvl5pPr marL="1827447" indent="0">
              <a:buNone/>
              <a:defRPr sz="1999"/>
            </a:lvl5pPr>
            <a:lvl6pPr marL="2284309" indent="0">
              <a:buNone/>
              <a:defRPr sz="1999"/>
            </a:lvl6pPr>
            <a:lvl7pPr marL="2741170" indent="0">
              <a:buNone/>
              <a:defRPr sz="1999"/>
            </a:lvl7pPr>
            <a:lvl8pPr marL="3198032" indent="0">
              <a:buNone/>
              <a:defRPr sz="1999"/>
            </a:lvl8pPr>
            <a:lvl9pPr marL="3654894" indent="0">
              <a:buNone/>
              <a:defRPr sz="1999"/>
            </a:lvl9pPr>
          </a:lstStyle>
          <a:p>
            <a:r>
              <a:rPr lang="en-US"/>
              <a:t>Click icon to add picture</a:t>
            </a:r>
            <a:endParaRPr/>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365015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4"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4" y="1524000"/>
            <a:ext cx="5312664" cy="3352800"/>
          </a:xfrm>
        </p:spPr>
        <p:txBody>
          <a:bodyPr lIns="0" tIns="457200">
            <a:normAutofit/>
          </a:bodyPr>
          <a:lstStyle>
            <a:lvl1pPr marL="0" indent="0" algn="ctr">
              <a:buNone/>
              <a:defRPr sz="1799"/>
            </a:lvl1pPr>
            <a:lvl2pPr marL="456863" indent="0">
              <a:buNone/>
              <a:defRPr sz="2797"/>
            </a:lvl2pPr>
            <a:lvl3pPr marL="913723" indent="0">
              <a:buNone/>
              <a:defRPr sz="2399"/>
            </a:lvl3pPr>
            <a:lvl4pPr marL="1370586" indent="0">
              <a:buNone/>
              <a:defRPr sz="1999"/>
            </a:lvl4pPr>
            <a:lvl5pPr marL="1827447" indent="0">
              <a:buNone/>
              <a:defRPr sz="1999"/>
            </a:lvl5pPr>
            <a:lvl6pPr marL="2284309" indent="0">
              <a:buNone/>
              <a:defRPr sz="1999"/>
            </a:lvl6pPr>
            <a:lvl7pPr marL="2741170" indent="0">
              <a:buNone/>
              <a:defRPr sz="1999"/>
            </a:lvl7pPr>
            <a:lvl8pPr marL="3198032" indent="0">
              <a:buNone/>
              <a:defRPr sz="1999"/>
            </a:lvl8pPr>
            <a:lvl9pPr marL="3654894" indent="0">
              <a:buNone/>
              <a:defRPr sz="1999"/>
            </a:lvl9pPr>
          </a:lstStyle>
          <a:p>
            <a:r>
              <a:rPr lang="en-US"/>
              <a:t>Click icon to add picture</a:t>
            </a:r>
            <a:endParaRPr/>
          </a:p>
        </p:txBody>
      </p:sp>
      <p:sp>
        <p:nvSpPr>
          <p:cNvPr id="4" name="Text Placeholder 3"/>
          <p:cNvSpPr>
            <a:spLocks noGrp="1"/>
          </p:cNvSpPr>
          <p:nvPr>
            <p:ph type="body" sz="half" idx="2"/>
          </p:nvPr>
        </p:nvSpPr>
        <p:spPr bwMode="ltGray">
          <a:xfrm>
            <a:off x="609441" y="4953000"/>
            <a:ext cx="5312664" cy="1143000"/>
          </a:xfrm>
          <a:solidFill>
            <a:schemeClr val="accent5"/>
          </a:solidFill>
        </p:spPr>
        <p:txBody>
          <a:bodyPr lIns="91440" tIns="91440" rIns="91440" bIns="91440">
            <a:noAutofit/>
          </a:bodyPr>
          <a:lstStyle>
            <a:lvl1pPr marL="0" indent="0">
              <a:spcBef>
                <a:spcPts val="900"/>
              </a:spcBef>
              <a:buNone/>
              <a:defRPr sz="1799">
                <a:solidFill>
                  <a:schemeClr val="bg1"/>
                </a:solidFill>
              </a:defRPr>
            </a:lvl1pPr>
            <a:lvl2pPr marL="456863" indent="0">
              <a:buNone/>
              <a:defRPr sz="1400"/>
            </a:lvl2pPr>
            <a:lvl3pPr marL="913723" indent="0">
              <a:buNone/>
              <a:defRPr sz="1200"/>
            </a:lvl3pPr>
            <a:lvl4pPr marL="1370586" indent="0">
              <a:buNone/>
              <a:defRPr sz="1000"/>
            </a:lvl4pPr>
            <a:lvl5pPr marL="1827447" indent="0">
              <a:buNone/>
              <a:defRPr sz="1000"/>
            </a:lvl5pPr>
            <a:lvl6pPr marL="2284309" indent="0">
              <a:buNone/>
              <a:defRPr sz="1000"/>
            </a:lvl6pPr>
            <a:lvl7pPr marL="2741170" indent="0">
              <a:buNone/>
              <a:defRPr sz="1000"/>
            </a:lvl7pPr>
            <a:lvl8pPr marL="3198032" indent="0">
              <a:buNone/>
              <a:defRPr sz="1000"/>
            </a:lvl8pPr>
            <a:lvl9pPr marL="3654894"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1" y="1524000"/>
            <a:ext cx="5312664" cy="3352800"/>
          </a:xfrm>
        </p:spPr>
        <p:txBody>
          <a:bodyPr lIns="0" tIns="457200">
            <a:normAutofit/>
          </a:bodyPr>
          <a:lstStyle>
            <a:lvl1pPr marL="0" indent="0" algn="ctr">
              <a:buNone/>
              <a:defRPr sz="1799"/>
            </a:lvl1pPr>
            <a:lvl2pPr marL="456863" indent="0">
              <a:buNone/>
              <a:defRPr sz="2797"/>
            </a:lvl2pPr>
            <a:lvl3pPr marL="913723" indent="0">
              <a:buNone/>
              <a:defRPr sz="2399"/>
            </a:lvl3pPr>
            <a:lvl4pPr marL="1370586" indent="0">
              <a:buNone/>
              <a:defRPr sz="1999"/>
            </a:lvl4pPr>
            <a:lvl5pPr marL="1827447" indent="0">
              <a:buNone/>
              <a:defRPr sz="1999"/>
            </a:lvl5pPr>
            <a:lvl6pPr marL="2284309" indent="0">
              <a:buNone/>
              <a:defRPr sz="1999"/>
            </a:lvl6pPr>
            <a:lvl7pPr marL="2741170" indent="0">
              <a:buNone/>
              <a:defRPr sz="1999"/>
            </a:lvl7pPr>
            <a:lvl8pPr marL="3198032" indent="0">
              <a:buNone/>
              <a:defRPr sz="1999"/>
            </a:lvl8pPr>
            <a:lvl9pPr marL="3654894" indent="0">
              <a:buNone/>
              <a:defRPr sz="1999"/>
            </a:lvl9pPr>
          </a:lstStyle>
          <a:p>
            <a:r>
              <a:rPr lang="en-US"/>
              <a:t>Click icon to add picture</a:t>
            </a:r>
            <a:endParaRPr/>
          </a:p>
        </p:txBody>
      </p:sp>
      <p:sp>
        <p:nvSpPr>
          <p:cNvPr id="9" name="Text Placeholder 3"/>
          <p:cNvSpPr>
            <a:spLocks noGrp="1"/>
          </p:cNvSpPr>
          <p:nvPr>
            <p:ph type="body" sz="half" idx="14"/>
          </p:nvPr>
        </p:nvSpPr>
        <p:spPr bwMode="ltGray">
          <a:xfrm>
            <a:off x="6266721" y="4953000"/>
            <a:ext cx="5312664" cy="1143000"/>
          </a:xfrm>
          <a:solidFill>
            <a:schemeClr val="accent5"/>
          </a:solidFill>
        </p:spPr>
        <p:txBody>
          <a:bodyPr lIns="91440" tIns="91440" rIns="91440" bIns="91440">
            <a:noAutofit/>
          </a:bodyPr>
          <a:lstStyle>
            <a:lvl1pPr marL="0" indent="0">
              <a:spcBef>
                <a:spcPts val="900"/>
              </a:spcBef>
              <a:buNone/>
              <a:defRPr sz="1799">
                <a:solidFill>
                  <a:schemeClr val="bg1"/>
                </a:solidFill>
              </a:defRPr>
            </a:lvl1pPr>
            <a:lvl2pPr marL="456863" indent="0">
              <a:buNone/>
              <a:defRPr sz="1400"/>
            </a:lvl2pPr>
            <a:lvl3pPr marL="913723" indent="0">
              <a:buNone/>
              <a:defRPr sz="1200"/>
            </a:lvl3pPr>
            <a:lvl4pPr marL="1370586" indent="0">
              <a:buNone/>
              <a:defRPr sz="1000"/>
            </a:lvl4pPr>
            <a:lvl5pPr marL="1827447" indent="0">
              <a:buNone/>
              <a:defRPr sz="1000"/>
            </a:lvl5pPr>
            <a:lvl6pPr marL="2284309" indent="0">
              <a:buNone/>
              <a:defRPr sz="1000"/>
            </a:lvl6pPr>
            <a:lvl7pPr marL="2741170" indent="0">
              <a:buNone/>
              <a:defRPr sz="1000"/>
            </a:lvl7pPr>
            <a:lvl8pPr marL="3198032" indent="0">
              <a:buNone/>
              <a:defRPr sz="1000"/>
            </a:lvl8pPr>
            <a:lvl9pPr marL="3654894"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382291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5" y="1524000"/>
            <a:ext cx="3429000" cy="2667000"/>
          </a:xfrm>
        </p:spPr>
        <p:txBody>
          <a:bodyPr lIns="0" tIns="457200">
            <a:normAutofit/>
          </a:bodyPr>
          <a:lstStyle>
            <a:lvl1pPr marL="0" indent="0" algn="ctr">
              <a:buNone/>
              <a:defRPr sz="1799"/>
            </a:lvl1pPr>
            <a:lvl2pPr marL="456863" indent="0">
              <a:buNone/>
              <a:defRPr sz="2797"/>
            </a:lvl2pPr>
            <a:lvl3pPr marL="913723" indent="0">
              <a:buNone/>
              <a:defRPr sz="2399"/>
            </a:lvl3pPr>
            <a:lvl4pPr marL="1370586" indent="0">
              <a:buNone/>
              <a:defRPr sz="1999"/>
            </a:lvl4pPr>
            <a:lvl5pPr marL="1827447" indent="0">
              <a:buNone/>
              <a:defRPr sz="1999"/>
            </a:lvl5pPr>
            <a:lvl6pPr marL="2284309" indent="0">
              <a:buNone/>
              <a:defRPr sz="1999"/>
            </a:lvl6pPr>
            <a:lvl7pPr marL="2741170" indent="0">
              <a:buNone/>
              <a:defRPr sz="1999"/>
            </a:lvl7pPr>
            <a:lvl8pPr marL="3198032" indent="0">
              <a:buNone/>
              <a:defRPr sz="1999"/>
            </a:lvl8pPr>
            <a:lvl9pPr marL="3654894" indent="0">
              <a:buNone/>
              <a:defRPr sz="1999"/>
            </a:lvl9pPr>
          </a:lstStyle>
          <a:p>
            <a:r>
              <a:rPr lang="en-US"/>
              <a:t>Click icon to add picture</a:t>
            </a:r>
            <a:endParaRPr/>
          </a:p>
        </p:txBody>
      </p:sp>
      <p:sp>
        <p:nvSpPr>
          <p:cNvPr id="4" name="Text Placeholder 3"/>
          <p:cNvSpPr>
            <a:spLocks noGrp="1"/>
          </p:cNvSpPr>
          <p:nvPr>
            <p:ph type="body" sz="half" idx="2"/>
          </p:nvPr>
        </p:nvSpPr>
        <p:spPr bwMode="ltGray">
          <a:xfrm>
            <a:off x="609441" y="4267200"/>
            <a:ext cx="3429000" cy="1828800"/>
          </a:xfrm>
          <a:solidFill>
            <a:schemeClr val="accent1"/>
          </a:solidFill>
        </p:spPr>
        <p:txBody>
          <a:bodyPr lIns="91440" tIns="91440" rIns="91440" bIns="91440">
            <a:noAutofit/>
          </a:bodyPr>
          <a:lstStyle>
            <a:lvl1pPr marL="0" indent="0">
              <a:spcBef>
                <a:spcPts val="900"/>
              </a:spcBef>
              <a:buNone/>
              <a:defRPr sz="1799">
                <a:solidFill>
                  <a:schemeClr val="bg1"/>
                </a:solidFill>
              </a:defRPr>
            </a:lvl1pPr>
            <a:lvl2pPr marL="456863" indent="0">
              <a:buNone/>
              <a:defRPr sz="1400"/>
            </a:lvl2pPr>
            <a:lvl3pPr marL="913723" indent="0">
              <a:buNone/>
              <a:defRPr sz="1200"/>
            </a:lvl3pPr>
            <a:lvl4pPr marL="1370586" indent="0">
              <a:buNone/>
              <a:defRPr sz="1000"/>
            </a:lvl4pPr>
            <a:lvl5pPr marL="1827447" indent="0">
              <a:buNone/>
              <a:defRPr sz="1000"/>
            </a:lvl5pPr>
            <a:lvl6pPr marL="2284309" indent="0">
              <a:buNone/>
              <a:defRPr sz="1000"/>
            </a:lvl6pPr>
            <a:lvl7pPr marL="2741170" indent="0">
              <a:buNone/>
              <a:defRPr sz="1000"/>
            </a:lvl7pPr>
            <a:lvl8pPr marL="3198032" indent="0">
              <a:buNone/>
              <a:defRPr sz="1000"/>
            </a:lvl8pPr>
            <a:lvl9pPr marL="3654894"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2" y="1524000"/>
            <a:ext cx="3429000" cy="2667000"/>
          </a:xfrm>
        </p:spPr>
        <p:txBody>
          <a:bodyPr lIns="0" tIns="457200">
            <a:normAutofit/>
          </a:bodyPr>
          <a:lstStyle>
            <a:lvl1pPr marL="0" indent="0" algn="ctr">
              <a:buNone/>
              <a:defRPr sz="1799"/>
            </a:lvl1pPr>
            <a:lvl2pPr marL="456863" indent="0">
              <a:buNone/>
              <a:defRPr sz="2797"/>
            </a:lvl2pPr>
            <a:lvl3pPr marL="913723" indent="0">
              <a:buNone/>
              <a:defRPr sz="2399"/>
            </a:lvl3pPr>
            <a:lvl4pPr marL="1370586" indent="0">
              <a:buNone/>
              <a:defRPr sz="1999"/>
            </a:lvl4pPr>
            <a:lvl5pPr marL="1827447" indent="0">
              <a:buNone/>
              <a:defRPr sz="1999"/>
            </a:lvl5pPr>
            <a:lvl6pPr marL="2284309" indent="0">
              <a:buNone/>
              <a:defRPr sz="1999"/>
            </a:lvl6pPr>
            <a:lvl7pPr marL="2741170" indent="0">
              <a:buNone/>
              <a:defRPr sz="1999"/>
            </a:lvl7pPr>
            <a:lvl8pPr marL="3198032" indent="0">
              <a:buNone/>
              <a:defRPr sz="1999"/>
            </a:lvl8pPr>
            <a:lvl9pPr marL="3654894" indent="0">
              <a:buNone/>
              <a:defRPr sz="1999"/>
            </a:lvl9pPr>
          </a:lstStyle>
          <a:p>
            <a:r>
              <a:rPr lang="en-US"/>
              <a:t>Click icon to add picture</a:t>
            </a:r>
            <a:endParaRPr/>
          </a:p>
        </p:txBody>
      </p:sp>
      <p:sp>
        <p:nvSpPr>
          <p:cNvPr id="9" name="Text Placeholder 3"/>
          <p:cNvSpPr>
            <a:spLocks noGrp="1"/>
          </p:cNvSpPr>
          <p:nvPr>
            <p:ph type="body" sz="half" idx="14"/>
          </p:nvPr>
        </p:nvSpPr>
        <p:spPr bwMode="ltGray">
          <a:xfrm>
            <a:off x="4381502" y="4267200"/>
            <a:ext cx="3429000" cy="1828800"/>
          </a:xfrm>
          <a:solidFill>
            <a:schemeClr val="accent1"/>
          </a:solidFill>
        </p:spPr>
        <p:txBody>
          <a:bodyPr lIns="91440" tIns="91440" rIns="91440" bIns="91440">
            <a:noAutofit/>
          </a:bodyPr>
          <a:lstStyle>
            <a:lvl1pPr marL="0" indent="0">
              <a:spcBef>
                <a:spcPts val="900"/>
              </a:spcBef>
              <a:buNone/>
              <a:defRPr sz="1799">
                <a:solidFill>
                  <a:schemeClr val="bg1"/>
                </a:solidFill>
              </a:defRPr>
            </a:lvl1pPr>
            <a:lvl2pPr marL="456863" indent="0">
              <a:buNone/>
              <a:defRPr sz="1400"/>
            </a:lvl2pPr>
            <a:lvl3pPr marL="913723" indent="0">
              <a:buNone/>
              <a:defRPr sz="1200"/>
            </a:lvl3pPr>
            <a:lvl4pPr marL="1370586" indent="0">
              <a:buNone/>
              <a:defRPr sz="1000"/>
            </a:lvl4pPr>
            <a:lvl5pPr marL="1827447" indent="0">
              <a:buNone/>
              <a:defRPr sz="1000"/>
            </a:lvl5pPr>
            <a:lvl6pPr marL="2284309" indent="0">
              <a:buNone/>
              <a:defRPr sz="1000"/>
            </a:lvl6pPr>
            <a:lvl7pPr marL="2741170" indent="0">
              <a:buNone/>
              <a:defRPr sz="1000"/>
            </a:lvl7pPr>
            <a:lvl8pPr marL="3198032" indent="0">
              <a:buNone/>
              <a:defRPr sz="1000"/>
            </a:lvl8pPr>
            <a:lvl9pPr marL="3654894"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6" y="1524000"/>
            <a:ext cx="3429000" cy="2667000"/>
          </a:xfrm>
        </p:spPr>
        <p:txBody>
          <a:bodyPr lIns="0" tIns="457200">
            <a:normAutofit/>
          </a:bodyPr>
          <a:lstStyle>
            <a:lvl1pPr marL="0" indent="0" algn="ctr">
              <a:buNone/>
              <a:defRPr sz="1799"/>
            </a:lvl1pPr>
            <a:lvl2pPr marL="456863" indent="0">
              <a:buNone/>
              <a:defRPr sz="2797"/>
            </a:lvl2pPr>
            <a:lvl3pPr marL="913723" indent="0">
              <a:buNone/>
              <a:defRPr sz="2399"/>
            </a:lvl3pPr>
            <a:lvl4pPr marL="1370586" indent="0">
              <a:buNone/>
              <a:defRPr sz="1999"/>
            </a:lvl4pPr>
            <a:lvl5pPr marL="1827447" indent="0">
              <a:buNone/>
              <a:defRPr sz="1999"/>
            </a:lvl5pPr>
            <a:lvl6pPr marL="2284309" indent="0">
              <a:buNone/>
              <a:defRPr sz="1999"/>
            </a:lvl6pPr>
            <a:lvl7pPr marL="2741170" indent="0">
              <a:buNone/>
              <a:defRPr sz="1999"/>
            </a:lvl7pPr>
            <a:lvl8pPr marL="3198032" indent="0">
              <a:buNone/>
              <a:defRPr sz="1999"/>
            </a:lvl8pPr>
            <a:lvl9pPr marL="3654894" indent="0">
              <a:buNone/>
              <a:defRPr sz="1999"/>
            </a:lvl9pPr>
          </a:lstStyle>
          <a:p>
            <a:r>
              <a:rPr lang="en-US"/>
              <a:t>Click icon to add picture</a:t>
            </a:r>
            <a:endParaRPr/>
          </a:p>
        </p:txBody>
      </p:sp>
      <p:sp>
        <p:nvSpPr>
          <p:cNvPr id="11" name="Text Placeholder 3"/>
          <p:cNvSpPr>
            <a:spLocks noGrp="1"/>
          </p:cNvSpPr>
          <p:nvPr>
            <p:ph type="body" sz="half" idx="16"/>
          </p:nvPr>
        </p:nvSpPr>
        <p:spPr bwMode="ltGray">
          <a:xfrm>
            <a:off x="8150386" y="4267200"/>
            <a:ext cx="3429000" cy="1828800"/>
          </a:xfrm>
          <a:solidFill>
            <a:schemeClr val="accent1"/>
          </a:solidFill>
        </p:spPr>
        <p:txBody>
          <a:bodyPr lIns="91440" tIns="91440" rIns="91440" bIns="91440">
            <a:noAutofit/>
          </a:bodyPr>
          <a:lstStyle>
            <a:lvl1pPr marL="0" indent="0">
              <a:spcBef>
                <a:spcPts val="900"/>
              </a:spcBef>
              <a:buNone/>
              <a:defRPr sz="1799">
                <a:solidFill>
                  <a:schemeClr val="bg1"/>
                </a:solidFill>
              </a:defRPr>
            </a:lvl1pPr>
            <a:lvl2pPr marL="456863" indent="0">
              <a:buNone/>
              <a:defRPr sz="1400"/>
            </a:lvl2pPr>
            <a:lvl3pPr marL="913723" indent="0">
              <a:buNone/>
              <a:defRPr sz="1200"/>
            </a:lvl3pPr>
            <a:lvl4pPr marL="1370586" indent="0">
              <a:buNone/>
              <a:defRPr sz="1000"/>
            </a:lvl4pPr>
            <a:lvl5pPr marL="1827447" indent="0">
              <a:buNone/>
              <a:defRPr sz="1000"/>
            </a:lvl5pPr>
            <a:lvl6pPr marL="2284309" indent="0">
              <a:buNone/>
              <a:defRPr sz="1000"/>
            </a:lvl6pPr>
            <a:lvl7pPr marL="2741170" indent="0">
              <a:buNone/>
              <a:defRPr sz="1000"/>
            </a:lvl7pPr>
            <a:lvl8pPr marL="3198032" indent="0">
              <a:buNone/>
              <a:defRPr sz="1000"/>
            </a:lvl8pPr>
            <a:lvl9pPr marL="3654894"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6" name="Footer Placeholder 5"/>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7" name="Slide Number Placeholder 6"/>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0133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5" y="2667000"/>
            <a:ext cx="9141619" cy="2286000"/>
          </a:xfrm>
        </p:spPr>
        <p:txBody>
          <a:bodyPr anchor="b">
            <a:noAutofit/>
          </a:bodyPr>
          <a:lstStyle>
            <a:lvl1pPr>
              <a:lnSpc>
                <a:spcPct val="80000"/>
              </a:lnSpc>
              <a:defRPr sz="7994"/>
            </a:lvl1pPr>
          </a:lstStyle>
          <a:p>
            <a:r>
              <a:rPr lang="en-US"/>
              <a:t>Click to edit Master title style</a:t>
            </a:r>
            <a:endParaRPr dirty="0"/>
          </a:p>
        </p:txBody>
      </p:sp>
      <p:sp>
        <p:nvSpPr>
          <p:cNvPr id="10" name="Text Placeholder 9"/>
          <p:cNvSpPr>
            <a:spLocks noGrp="1"/>
          </p:cNvSpPr>
          <p:nvPr>
            <p:ph type="body" sz="quarter" idx="13"/>
          </p:nvPr>
        </p:nvSpPr>
        <p:spPr>
          <a:xfrm>
            <a:off x="608015" y="5015898"/>
            <a:ext cx="9141619" cy="1080107"/>
          </a:xfrm>
        </p:spPr>
        <p:txBody>
          <a:bodyPr wrap="square">
            <a:noAutofit/>
          </a:bodyPr>
          <a:lstStyle>
            <a:lvl1pPr marL="0" indent="0">
              <a:spcBef>
                <a:spcPts val="0"/>
              </a:spcBef>
              <a:buFontTx/>
              <a:buNone/>
              <a:defRPr sz="3197"/>
            </a:lvl1pPr>
            <a:lvl2pPr marL="0" indent="0">
              <a:spcBef>
                <a:spcPts val="0"/>
              </a:spcBef>
              <a:buFontTx/>
              <a:buNone/>
              <a:defRPr sz="1999"/>
            </a:lvl2pPr>
            <a:lvl3pPr marL="0" indent="0">
              <a:spcBef>
                <a:spcPts val="0"/>
              </a:spcBef>
              <a:buFontTx/>
              <a:buNone/>
              <a:defRPr sz="1999"/>
            </a:lvl3pPr>
            <a:lvl4pPr marL="0" indent="0">
              <a:spcBef>
                <a:spcPts val="0"/>
              </a:spcBef>
              <a:buFontTx/>
              <a:buNone/>
              <a:defRPr sz="1999"/>
            </a:lvl4pPr>
            <a:lvl5pPr marL="0" indent="0">
              <a:spcBef>
                <a:spcPts val="0"/>
              </a:spcBef>
              <a:buFontTx/>
              <a:buNone/>
              <a:defRPr sz="1999"/>
            </a:lvl5pPr>
            <a:lvl6pPr marL="0" indent="0">
              <a:spcBef>
                <a:spcPts val="0"/>
              </a:spcBef>
              <a:buFontTx/>
              <a:buNone/>
              <a:defRPr sz="1999"/>
            </a:lvl6pPr>
            <a:lvl7pPr marL="0" indent="0">
              <a:spcBef>
                <a:spcPts val="0"/>
              </a:spcBef>
              <a:buFontTx/>
              <a:buNone/>
              <a:defRPr sz="1999"/>
            </a:lvl7pPr>
            <a:lvl8pPr marL="0" indent="0">
              <a:spcBef>
                <a:spcPts val="0"/>
              </a:spcBef>
              <a:buFontTx/>
              <a:buNone/>
              <a:defRPr sz="1999"/>
            </a:lvl8pPr>
            <a:lvl9pPr marL="0" indent="0">
              <a:spcBef>
                <a:spcPts val="0"/>
              </a:spcBef>
              <a:buFontTx/>
              <a:buNone/>
              <a:defRPr sz="1999"/>
            </a:lvl9pPr>
          </a:lstStyle>
          <a:p>
            <a:pPr lvl="0"/>
            <a:r>
              <a:rPr lang="en-US"/>
              <a:t>Click to edit Master text styles</a:t>
            </a:r>
          </a:p>
        </p:txBody>
      </p:sp>
      <p:grpSp>
        <p:nvGrpSpPr>
          <p:cNvPr id="6" name="Group 5"/>
          <p:cNvGrpSpPr/>
          <p:nvPr/>
        </p:nvGrpSpPr>
        <p:grpSpPr>
          <a:xfrm>
            <a:off x="606426" y="457003"/>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23"/>
              <a:endParaRPr sz="1799">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23"/>
              <a:endParaRPr sz="1799">
                <a:solidFill>
                  <a:prstClr val="black"/>
                </a:solidFill>
              </a:endParaRPr>
            </a:p>
          </p:txBody>
        </p:sp>
      </p:grpSp>
      <p:sp>
        <p:nvSpPr>
          <p:cNvPr id="9" name="Date Placeholder 8"/>
          <p:cNvSpPr>
            <a:spLocks noGrp="1"/>
          </p:cNvSpPr>
          <p:nvPr>
            <p:ph type="dt" sz="half" idx="15"/>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12" name="Footer Placeholder 11"/>
          <p:cNvSpPr>
            <a:spLocks noGrp="1"/>
          </p:cNvSpPr>
          <p:nvPr>
            <p:ph type="ftr" sz="quarter" idx="16"/>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13" name="Slide Number Placeholder 12"/>
          <p:cNvSpPr>
            <a:spLocks noGrp="1"/>
          </p:cNvSpPr>
          <p:nvPr>
            <p:ph type="sldNum" sz="quarter" idx="17"/>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41197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5" y="2209800"/>
            <a:ext cx="8229600" cy="1905000"/>
          </a:xfrm>
        </p:spPr>
        <p:txBody>
          <a:bodyPr anchor="b"/>
          <a:lstStyle>
            <a:lvl1pPr>
              <a:lnSpc>
                <a:spcPct val="80000"/>
              </a:lnSpc>
              <a:defRPr sz="6596"/>
            </a:lvl1pPr>
          </a:lstStyle>
          <a:p>
            <a:r>
              <a:rPr lang="en-US"/>
              <a:t>Click to edit Master title style</a:t>
            </a:r>
            <a:endParaRPr/>
          </a:p>
        </p:txBody>
      </p:sp>
      <p:sp>
        <p:nvSpPr>
          <p:cNvPr id="3" name="Subtitle 2"/>
          <p:cNvSpPr>
            <a:spLocks noGrp="1"/>
          </p:cNvSpPr>
          <p:nvPr>
            <p:ph type="subTitle" idx="1"/>
          </p:nvPr>
        </p:nvSpPr>
        <p:spPr>
          <a:xfrm>
            <a:off x="608015" y="4267200"/>
            <a:ext cx="8229600" cy="914400"/>
          </a:xfrm>
        </p:spPr>
        <p:txBody>
          <a:bodyPr>
            <a:noAutofit/>
          </a:bodyPr>
          <a:lstStyle>
            <a:lvl1pPr marL="0" indent="0" algn="l">
              <a:spcBef>
                <a:spcPts val="0"/>
              </a:spcBef>
              <a:buNone/>
              <a:defRPr sz="3197"/>
            </a:lvl1pPr>
            <a:lvl2pPr marL="456863" indent="0" algn="ctr">
              <a:buNone/>
              <a:defRPr sz="1999"/>
            </a:lvl2pPr>
            <a:lvl3pPr marL="913723" indent="0" algn="ctr">
              <a:buNone/>
              <a:defRPr sz="1799"/>
            </a:lvl3pPr>
            <a:lvl4pPr marL="1370586" indent="0" algn="ctr">
              <a:buNone/>
              <a:defRPr sz="1600"/>
            </a:lvl4pPr>
            <a:lvl5pPr marL="1827447" indent="0" algn="ctr">
              <a:buNone/>
              <a:defRPr sz="1600"/>
            </a:lvl5pPr>
            <a:lvl6pPr marL="2284309" indent="0" algn="ctr">
              <a:buNone/>
              <a:defRPr sz="1600"/>
            </a:lvl6pPr>
            <a:lvl7pPr marL="2741170" indent="0" algn="ctr">
              <a:buNone/>
              <a:defRPr sz="1600"/>
            </a:lvl7pPr>
            <a:lvl8pPr marL="3198032" indent="0" algn="ctr">
              <a:buNone/>
              <a:defRPr sz="1600"/>
            </a:lvl8pPr>
            <a:lvl9pPr marL="3654894" indent="0" algn="ctr">
              <a:buNone/>
              <a:defRPr sz="1600"/>
            </a:lvl9pPr>
          </a:lstStyle>
          <a:p>
            <a:r>
              <a:rPr lang="en-US"/>
              <a:t>Click to edit Master subtitle style</a:t>
            </a:r>
            <a:endParaRPr/>
          </a:p>
        </p:txBody>
      </p:sp>
      <p:grpSp>
        <p:nvGrpSpPr>
          <p:cNvPr id="7" name="Group 6"/>
          <p:cNvGrpSpPr/>
          <p:nvPr/>
        </p:nvGrpSpPr>
        <p:grpSpPr>
          <a:xfrm>
            <a:off x="606426" y="457003"/>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23"/>
              <a:endParaRPr sz="1799">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23"/>
              <a:endParaRPr sz="1799">
                <a:solidFill>
                  <a:prstClr val="black"/>
                </a:solidFill>
              </a:endParaRPr>
            </a:p>
          </p:txBody>
        </p:sp>
      </p:grpSp>
    </p:spTree>
    <p:extLst>
      <p:ext uri="{BB962C8B-B14F-4D97-AF65-F5344CB8AC3E}">
        <p14:creationId xmlns:p14="http://schemas.microsoft.com/office/powerpoint/2010/main" val="60843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514AAC8-3DD4-4D54-A301-1C992C16BBFA}" type="datetime4">
              <a:rPr lang="en-US" smtClean="0"/>
              <a:t>November 14, 2018</a:t>
            </a:fld>
            <a:endParaRPr dirty="0"/>
          </a:p>
        </p:txBody>
      </p:sp>
      <p:sp>
        <p:nvSpPr>
          <p:cNvPr id="4" name="Footer Placeholder 3"/>
          <p:cNvSpPr>
            <a:spLocks noGrp="1"/>
          </p:cNvSpPr>
          <p:nvPr>
            <p:ph type="ftr" sz="quarter" idx="11"/>
          </p:nvPr>
        </p:nvSpPr>
        <p:spPr/>
        <p:txBody>
          <a:bodyPr/>
          <a:lstStyle/>
          <a:p>
            <a:r>
              <a:rPr lang="en-US" dirty="0"/>
              <a:t>HPE Confidential | For Training Purposes Only</a:t>
            </a:r>
            <a:endParaRPr dirty="0"/>
          </a:p>
        </p:txBody>
      </p:sp>
      <p:sp>
        <p:nvSpPr>
          <p:cNvPr id="5" name="Slide Number Placeholder 4"/>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137188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5" name="Footer Placeholder 4"/>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6" name="Slide Number Placeholder 5"/>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97869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3" y="519236"/>
            <a:ext cx="1219198" cy="5576764"/>
          </a:xfrm>
        </p:spPr>
        <p:txBody>
          <a:bodyPr vert="eaVert"/>
          <a:lstStyle>
            <a:lvl1pPr>
              <a:defRPr/>
            </a:lvl1pPr>
          </a:lstStyle>
          <a:p>
            <a:r>
              <a:rPr lang="en-US"/>
              <a:t>Click to edit Master title style</a:t>
            </a:r>
            <a:endParaRPr dirty="0"/>
          </a:p>
        </p:txBody>
      </p:sp>
      <p:sp>
        <p:nvSpPr>
          <p:cNvPr id="3" name="Vertical Text Placeholder 2"/>
          <p:cNvSpPr>
            <a:spLocks noGrp="1"/>
          </p:cNvSpPr>
          <p:nvPr>
            <p:ph type="body" orient="vert" idx="1"/>
          </p:nvPr>
        </p:nvSpPr>
        <p:spPr>
          <a:xfrm>
            <a:off x="609600" y="519241"/>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5598214" y="6426104"/>
            <a:ext cx="995578" cy="210312"/>
          </a:xfrm>
          <a:prstGeom prst="rect">
            <a:avLst/>
          </a:prstGeom>
        </p:spPr>
        <p:txBody>
          <a:bodyPr/>
          <a:lstStyle/>
          <a:p>
            <a:pPr defTabSz="914089"/>
            <a:endParaRPr lang="en-US" sz="1799">
              <a:solidFill>
                <a:prstClr val="black"/>
              </a:solidFill>
            </a:endParaRPr>
          </a:p>
        </p:txBody>
      </p:sp>
      <p:sp>
        <p:nvSpPr>
          <p:cNvPr id="5" name="Footer Placeholder 4"/>
          <p:cNvSpPr>
            <a:spLocks noGrp="1"/>
          </p:cNvSpPr>
          <p:nvPr>
            <p:ph type="ftr" sz="quarter" idx="11"/>
          </p:nvPr>
        </p:nvSpPr>
        <p:spPr>
          <a:xfrm>
            <a:off x="6934200" y="6426104"/>
            <a:ext cx="4025198" cy="21031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p>
        </p:txBody>
      </p:sp>
      <p:sp>
        <p:nvSpPr>
          <p:cNvPr id="6" name="Slide Number Placeholder 5"/>
          <p:cNvSpPr>
            <a:spLocks noGrp="1"/>
          </p:cNvSpPr>
          <p:nvPr>
            <p:ph type="sldNum" sz="quarter" idx="12"/>
          </p:nvPr>
        </p:nvSpPr>
        <p:spPr>
          <a:xfrm>
            <a:off x="11049002" y="6430873"/>
            <a:ext cx="533399" cy="232147"/>
          </a:xfrm>
          <a:prstGeom prst="rect">
            <a:avLst/>
          </a:prstGeom>
        </p:spPr>
        <p:txBody>
          <a:bodyPr/>
          <a:lstStyle/>
          <a:p>
            <a:pPr defTabSz="914089"/>
            <a:fld id="{B016F8AB-BCEA-4347-8BA6-BE776009BC89}" type="slidenum">
              <a:rPr lang="en-US" sz="1799" smtClean="0">
                <a:solidFill>
                  <a:srgbClr val="617D78"/>
                </a:solidFill>
              </a:rPr>
              <a:pPr defTabSz="914089"/>
              <a:t>‹#›</a:t>
            </a:fld>
            <a:endParaRPr lang="en-US" sz="1799">
              <a:solidFill>
                <a:srgbClr val="617D78"/>
              </a:solidFill>
            </a:endParaRPr>
          </a:p>
        </p:txBody>
      </p:sp>
    </p:spTree>
    <p:extLst>
      <p:ext uri="{BB962C8B-B14F-4D97-AF65-F5344CB8AC3E}">
        <p14:creationId xmlns:p14="http://schemas.microsoft.com/office/powerpoint/2010/main" val="194476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cSld name="4_Title Slide with Name">
    <p:bg>
      <p:bgPr>
        <a:solidFill>
          <a:srgbClr val="202D38"/>
        </a:solidFill>
        <a:effectLst/>
      </p:bgPr>
    </p:bg>
    <p:spTree>
      <p:nvGrpSpPr>
        <p:cNvPr id="1" name=""/>
        <p:cNvGrpSpPr/>
        <p:nvPr/>
      </p:nvGrpSpPr>
      <p:grpSpPr>
        <a:xfrm>
          <a:off x="0" y="0"/>
          <a:ext cx="0" cy="0"/>
          <a:chOff x="0" y="0"/>
          <a:chExt cx="0" cy="0"/>
        </a:xfrm>
      </p:grpSpPr>
      <p:sp>
        <p:nvSpPr>
          <p:cNvPr id="3" name="Rectangle 2"/>
          <p:cNvSpPr/>
          <p:nvPr/>
        </p:nvSpPr>
        <p:spPr bwMode="ltGray">
          <a:xfrm>
            <a:off x="685801" y="4038600"/>
            <a:ext cx="10820400" cy="2133600"/>
          </a:xfrm>
          <a:prstGeom prst="rect">
            <a:avLst/>
          </a:prstGeom>
          <a:noFill/>
          <a:ln w="4826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23">
              <a:lnSpc>
                <a:spcPct val="90000"/>
              </a:lnSpc>
            </a:pPr>
            <a:endParaRPr lang="en-US" sz="1799">
              <a:solidFill>
                <a:prstClr val="white"/>
              </a:solidFill>
            </a:endParaRPr>
          </a:p>
        </p:txBody>
      </p:sp>
      <p:pic>
        <p:nvPicPr>
          <p:cNvPr id="4" name="Picture 3" descr="HPEDiscover2015_GRN_NEG_RGB_150L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2" y="457200"/>
            <a:ext cx="5334000" cy="2352510"/>
          </a:xfrm>
          <a:prstGeom prst="rect">
            <a:avLst/>
          </a:prstGeom>
        </p:spPr>
      </p:pic>
    </p:spTree>
    <p:extLst>
      <p:ext uri="{BB962C8B-B14F-4D97-AF65-F5344CB8AC3E}">
        <p14:creationId xmlns:p14="http://schemas.microsoft.com/office/powerpoint/2010/main" val="289269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441963" y="313420"/>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438915" y="1584962"/>
            <a:ext cx="10826496" cy="4305300"/>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1"/>
          </p:nvPr>
        </p:nvSpPr>
        <p:spPr>
          <a:xfrm>
            <a:off x="7341665" y="6388684"/>
            <a:ext cx="2432423" cy="195072"/>
          </a:xfrm>
          <a:prstGeom prst="rect">
            <a:avLst/>
          </a:prstGeom>
        </p:spPr>
        <p:txBody>
          <a:bodyPr/>
          <a:lstStyle/>
          <a:p>
            <a:pPr defTabSz="914089"/>
            <a:r>
              <a:rPr lang="en-US" sz="1799">
                <a:solidFill>
                  <a:prstClr val="black"/>
                </a:solidFill>
              </a:rPr>
              <a:t>© Copyright 2016 Hewlett Packard Enterprise. The information contained herein is subject to change without notice. Hewlett Packard Enterprise Confidential </a:t>
            </a:r>
            <a:endParaRPr lang="en-US" sz="1799" dirty="0">
              <a:solidFill>
                <a:prstClr val="black"/>
              </a:solidFill>
            </a:endParaRPr>
          </a:p>
        </p:txBody>
      </p:sp>
    </p:spTree>
    <p:extLst>
      <p:ext uri="{BB962C8B-B14F-4D97-AF65-F5344CB8AC3E}">
        <p14:creationId xmlns:p14="http://schemas.microsoft.com/office/powerpoint/2010/main" val="1428889763"/>
      </p:ext>
    </p:extLst>
  </p:cSld>
  <p:clrMapOvr>
    <a:masterClrMapping/>
  </p:clrMapOvr>
  <p:transition spd="slow">
    <p:wipe dir="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_Table Slide">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1" y="426978"/>
            <a:ext cx="11650532" cy="538222"/>
          </a:xfrm>
          <a:prstGeom prst="rect">
            <a:avLst/>
          </a:prstGeom>
        </p:spPr>
        <p:txBody>
          <a:bodyPr lIns="457200" rIns="457200"/>
          <a:lstStyle>
            <a:lvl1pPr marL="0" indent="0" algn="l">
              <a:buNone/>
              <a:defRPr sz="2797" b="1" baseline="0">
                <a:latin typeface="Trebuchet MS" panose="020B0603020202020204" pitchFamily="34" charset="0"/>
                <a:cs typeface="Segoe UI" panose="020B0502040204020203" pitchFamily="34" charset="0"/>
              </a:defRPr>
            </a:lvl1pPr>
            <a:lvl2pPr marL="456863" indent="0" algn="l">
              <a:buNone/>
              <a:defRPr sz="2399">
                <a:latin typeface="Trebuchet MS" panose="020B0603020202020204" pitchFamily="34" charset="0"/>
                <a:cs typeface="Segoe UI Light" panose="020B0502040204020203" pitchFamily="34" charset="0"/>
              </a:defRPr>
            </a:lvl2pPr>
            <a:lvl3pPr marL="913723" indent="0" algn="l">
              <a:buNone/>
              <a:defRPr sz="3197">
                <a:latin typeface="Segoe UI" panose="020B0502040204020203" pitchFamily="34" charset="0"/>
                <a:cs typeface="Segoe UI" panose="020B0502040204020203" pitchFamily="34" charset="0"/>
              </a:defRPr>
            </a:lvl3pPr>
            <a:lvl4pPr marL="1370586" indent="0" algn="l">
              <a:buNone/>
              <a:defRPr sz="2797">
                <a:latin typeface="Segoe UI" panose="020B0502040204020203" pitchFamily="34" charset="0"/>
                <a:cs typeface="Segoe UI" panose="020B0502040204020203" pitchFamily="34" charset="0"/>
              </a:defRPr>
            </a:lvl4pPr>
            <a:lvl5pPr marL="1827447" indent="0" algn="l">
              <a:buNone/>
              <a:defRPr sz="2797">
                <a:latin typeface="Segoe UI" panose="020B0502040204020203" pitchFamily="34" charset="0"/>
                <a:cs typeface="Segoe UI" panose="020B0502040204020203" pitchFamily="34" charset="0"/>
              </a:defRPr>
            </a:lvl5pPr>
          </a:lstStyle>
          <a:p>
            <a:pPr lvl="0"/>
            <a:r>
              <a:rPr lang="en-US" dirty="0"/>
              <a:t>TABLE HEADLINE GOES HERE</a:t>
            </a:r>
          </a:p>
        </p:txBody>
      </p:sp>
      <p:grpSp>
        <p:nvGrpSpPr>
          <p:cNvPr id="5" name="Group 4"/>
          <p:cNvGrpSpPr/>
          <p:nvPr userDrawn="1"/>
        </p:nvGrpSpPr>
        <p:grpSpPr>
          <a:xfrm>
            <a:off x="10147303" y="6173369"/>
            <a:ext cx="1629377" cy="303632"/>
            <a:chOff x="742660" y="2077131"/>
            <a:chExt cx="2067102" cy="385202"/>
          </a:xfrm>
        </p:grpSpPr>
        <p:pic>
          <p:nvPicPr>
            <p:cNvPr id="6" name="Picture 5" descr="http://graphics8.nytimes.com/images/2015/06/03/technology/03bits-hp/03bits-hp-master315.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90531" y="2077131"/>
              <a:ext cx="919231" cy="3852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blogs.unity3d.com/wp-content/uploads/2013/12/New-Microsoft-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2660" y="2176635"/>
              <a:ext cx="872713" cy="18619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7083695" y="5"/>
            <a:ext cx="5603606" cy="3165203"/>
          </a:xfrm>
          <a:prstGeom prst="rect">
            <a:avLst/>
          </a:prstGeom>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3030" t="47575" r="20606" b="12055"/>
          <a:stretch/>
        </p:blipFill>
        <p:spPr>
          <a:xfrm>
            <a:off x="8991603" y="0"/>
            <a:ext cx="3200399" cy="1691922"/>
          </a:xfrm>
          <a:prstGeom prst="rect">
            <a:avLst/>
          </a:prstGeom>
        </p:spPr>
      </p:pic>
    </p:spTree>
    <p:extLst>
      <p:ext uri="{BB962C8B-B14F-4D97-AF65-F5344CB8AC3E}">
        <p14:creationId xmlns:p14="http://schemas.microsoft.com/office/powerpoint/2010/main" val="54890969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Empower_No Sub">
    <p:spTree>
      <p:nvGrpSpPr>
        <p:cNvPr id="1" name=""/>
        <p:cNvGrpSpPr/>
        <p:nvPr/>
      </p:nvGrpSpPr>
      <p:grpSpPr>
        <a:xfrm>
          <a:off x="0" y="0"/>
          <a:ext cx="0" cy="0"/>
          <a:chOff x="0" y="0"/>
          <a:chExt cx="0" cy="0"/>
        </a:xfrm>
      </p:grpSpPr>
      <p:sp>
        <p:nvSpPr>
          <p:cNvPr id="2" name="Title 1"/>
          <p:cNvSpPr>
            <a:spLocks noGrp="1"/>
          </p:cNvSpPr>
          <p:nvPr>
            <p:ph type="title"/>
          </p:nvPr>
        </p:nvSpPr>
        <p:spPr>
          <a:xfrm>
            <a:off x="305555" y="410136"/>
            <a:ext cx="11276847" cy="587188"/>
          </a:xfrm>
          <a:noFill/>
        </p:spPr>
        <p:txBody>
          <a:bodyPr vert="horz" lIns="217728" tIns="109728" rIns="217728" bIns="108864" rtlCol="0" anchor="ctr" anchorCtr="0">
            <a:normAutofit/>
          </a:bodyPr>
          <a:lstStyle>
            <a:lvl1pPr>
              <a:defRPr lang="en-US" dirty="0"/>
            </a:lvl1pPr>
          </a:lstStyle>
          <a:p>
            <a:pPr marL="0" lvl="0">
              <a:lnSpc>
                <a:spcPct val="90000"/>
              </a:lnSpc>
            </a:pPr>
            <a:r>
              <a:rPr lang="en-US" dirty="0"/>
              <a:t>Click to edit Master title style</a:t>
            </a:r>
          </a:p>
        </p:txBody>
      </p:sp>
      <p:pic>
        <p:nvPicPr>
          <p:cNvPr id="7" name="Empower Black"/>
          <p:cNvPicPr>
            <a:picLocks/>
          </p:cNvPicPr>
          <p:nvPr userDrawn="1">
            <p:custDataLst>
              <p:tags r:id="rId1"/>
            </p:custDataLst>
          </p:nvPr>
        </p:nvPicPr>
        <p:blipFill>
          <a:blip r:embed="rId3" cstate="email">
            <a:extLst>
              <a:ext uri="{28A0092B-C50C-407E-A947-70E740481C1C}">
                <a14:useLocalDpi xmlns:a14="http://schemas.microsoft.com/office/drawing/2010/main"/>
              </a:ext>
            </a:extLst>
          </a:blip>
          <a:stretch>
            <a:fillRect/>
          </a:stretch>
        </p:blipFill>
        <p:spPr bwMode="ltGray">
          <a:xfrm>
            <a:off x="9066621" y="6057900"/>
            <a:ext cx="2736494" cy="457200"/>
          </a:xfrm>
          <a:prstGeom prst="rect">
            <a:avLst/>
          </a:prstGeom>
        </p:spPr>
      </p:pic>
    </p:spTree>
    <p:extLst>
      <p:ext uri="{BB962C8B-B14F-4D97-AF65-F5344CB8AC3E}">
        <p14:creationId xmlns:p14="http://schemas.microsoft.com/office/powerpoint/2010/main" val="384436100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Mastertitelformat bearbeiten</a:t>
            </a:r>
            <a:endParaRPr/>
          </a:p>
        </p:txBody>
      </p:sp>
      <p:sp>
        <p:nvSpPr>
          <p:cNvPr id="3" name="Date Placeholder 2"/>
          <p:cNvSpPr>
            <a:spLocks noGrp="1"/>
          </p:cNvSpPr>
          <p:nvPr>
            <p:ph type="dt" sz="half" idx="10"/>
          </p:nvPr>
        </p:nvSpPr>
        <p:spPr>
          <a:xfrm>
            <a:off x="5598213" y="6426104"/>
            <a:ext cx="995578" cy="210312"/>
          </a:xfrm>
          <a:prstGeom prst="rect">
            <a:avLst/>
          </a:prstGeom>
        </p:spPr>
        <p:txBody>
          <a:bodyPr/>
          <a:lstStyle/>
          <a:p>
            <a:pPr defTabSz="1088377"/>
            <a:endParaRPr lang="en-US" sz="2150">
              <a:solidFill>
                <a:prstClr val="black"/>
              </a:solidFill>
            </a:endParaRPr>
          </a:p>
        </p:txBody>
      </p:sp>
      <p:sp>
        <p:nvSpPr>
          <p:cNvPr id="4" name="Footer Placeholder 3"/>
          <p:cNvSpPr>
            <a:spLocks noGrp="1"/>
          </p:cNvSpPr>
          <p:nvPr>
            <p:ph type="ftr" sz="quarter" idx="11"/>
          </p:nvPr>
        </p:nvSpPr>
        <p:spPr>
          <a:xfrm>
            <a:off x="6934200" y="6426104"/>
            <a:ext cx="4025198" cy="210312"/>
          </a:xfrm>
          <a:prstGeom prst="rect">
            <a:avLst/>
          </a:prstGeom>
        </p:spPr>
        <p:txBody>
          <a:bodyPr/>
          <a:lstStyle/>
          <a:p>
            <a:pPr defTabSz="1088377"/>
            <a:r>
              <a:rPr lang="en-US" sz="2150">
                <a:solidFill>
                  <a:prstClr val="black"/>
                </a:solidFill>
              </a:rPr>
              <a:t>© Copyright 2016 Hewlett Packard Enterprise. The information contained herein is subject to change without notice. Hewlett Packard Enterprise Confidential </a:t>
            </a:r>
            <a:endParaRPr lang="en-US" sz="2150" dirty="0">
              <a:solidFill>
                <a:prstClr val="black"/>
              </a:solidFill>
            </a:endParaRPr>
          </a:p>
        </p:txBody>
      </p:sp>
      <p:sp>
        <p:nvSpPr>
          <p:cNvPr id="5" name="Slide Number Placeholder 4"/>
          <p:cNvSpPr>
            <a:spLocks noGrp="1"/>
          </p:cNvSpPr>
          <p:nvPr>
            <p:ph type="sldNum" sz="quarter" idx="12"/>
          </p:nvPr>
        </p:nvSpPr>
        <p:spPr>
          <a:xfrm>
            <a:off x="11049001" y="6430871"/>
            <a:ext cx="533399" cy="232147"/>
          </a:xfrm>
          <a:prstGeom prst="rect">
            <a:avLst/>
          </a:prstGeom>
        </p:spPr>
        <p:txBody>
          <a:bodyPr/>
          <a:lstStyle/>
          <a:p>
            <a:pPr defTabSz="1088377"/>
            <a:fld id="{B016F8AB-BCEA-4347-8BA6-BE776009BC89}" type="slidenum">
              <a:rPr lang="en-GB" sz="2150" smtClean="0">
                <a:solidFill>
                  <a:srgbClr val="5F7A76"/>
                </a:solidFill>
              </a:rPr>
              <a:pPr defTabSz="1088377"/>
              <a:t>‹#›</a:t>
            </a:fld>
            <a:endParaRPr lang="en-GB" sz="2150">
              <a:solidFill>
                <a:srgbClr val="5F7A76"/>
              </a:solidFill>
            </a:endParaRPr>
          </a:p>
        </p:txBody>
      </p:sp>
    </p:spTree>
    <p:extLst>
      <p:ext uri="{BB962C8B-B14F-4D97-AF65-F5344CB8AC3E}">
        <p14:creationId xmlns:p14="http://schemas.microsoft.com/office/powerpoint/2010/main" val="301112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hasCustomPrompt="1"/>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a:t>
            </a:r>
            <a:r>
              <a:rPr lang="en-US" err="1"/>
              <a:t>HPEDiscover</a:t>
            </a:r>
            <a:endParaRPr lang="en-US"/>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218521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2B9EF-9DF6-4D28-AB01-A562CF061BFD}"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79956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A8303F-5B7B-4FEF-B0CE-5144E2FED853}"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85955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A8C9C11E-C27E-4FD2-88A6-AFB9C5DE219D}" type="datetime4">
              <a:rPr lang="en-US" smtClean="0"/>
              <a:t>November 14, 2018</a:t>
            </a:fld>
            <a:endParaRPr dirty="0"/>
          </a:p>
        </p:txBody>
      </p:sp>
      <p:sp>
        <p:nvSpPr>
          <p:cNvPr id="6" name="Footer Placeholder 5"/>
          <p:cNvSpPr>
            <a:spLocks noGrp="1"/>
          </p:cNvSpPr>
          <p:nvPr>
            <p:ph type="ftr" sz="quarter" idx="11"/>
          </p:nvPr>
        </p:nvSpPr>
        <p:spPr/>
        <p:txBody>
          <a:bodyPr/>
          <a:lstStyle/>
          <a:p>
            <a:r>
              <a:rPr lang="en-US" dirty="0"/>
              <a:t>HPE Confidential | For Training Purposes Only</a:t>
            </a:r>
            <a:endParaRPr dirty="0"/>
          </a:p>
        </p:txBody>
      </p:sp>
      <p:sp>
        <p:nvSpPr>
          <p:cNvPr id="7" name="Slide Number Placeholder 6"/>
          <p:cNvSpPr>
            <a:spLocks noGrp="1"/>
          </p:cNvSpPr>
          <p:nvPr>
            <p:ph type="sldNum" sz="quarter" idx="12"/>
          </p:nvPr>
        </p:nvSpPr>
        <p:spPr/>
        <p:txBody>
          <a:bodyPr/>
          <a:lstStyle/>
          <a:p>
            <a:fld id="{B016F8AB-BCEA-4347-8BA6-BE776009BC89}" type="slidenum">
              <a:rPr/>
              <a:t>‹#›</a:t>
            </a:fld>
            <a:endParaRPr dirty="0"/>
          </a:p>
        </p:txBody>
      </p:sp>
    </p:spTree>
    <p:extLst>
      <p:ext uri="{BB962C8B-B14F-4D97-AF65-F5344CB8AC3E}">
        <p14:creationId xmlns:p14="http://schemas.microsoft.com/office/powerpoint/2010/main" val="86134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EE22DD3F-60EB-48F7-82E0-2CCE2FA55E9D}"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305032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AFD42F4A-40FA-4F92-AFAB-9EE58C1E0070}"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252906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FA889251-71E4-45CA-B983-FC46E1D6B466}"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4006856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E7AB7508-D9AC-4F27-94DB-2854A1E374ED}"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2828629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8613" indent="-328613">
              <a:lnSpc>
                <a:spcPct val="80000"/>
              </a:lnSpc>
              <a:defRPr sz="6000"/>
            </a:lvl1pPr>
          </a:lstStyle>
          <a:p>
            <a:r>
              <a:rPr lang="en-US"/>
              <a:t>“Click to add quote here. Type quotation marks before and after text.”</a:t>
            </a:r>
            <a:endParaRP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a:t>
            </a:r>
            <a:r>
              <a:rPr lang="en-US"/>
              <a:t>to add quoted person’s name, title, company</a:t>
            </a:r>
            <a:endParaRPr/>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
        <p:nvSpPr>
          <p:cNvPr id="3" name="Date Placeholder 2"/>
          <p:cNvSpPr>
            <a:spLocks noGrp="1"/>
          </p:cNvSpPr>
          <p:nvPr>
            <p:ph type="dt" sz="half" idx="10"/>
          </p:nvPr>
        </p:nvSpPr>
        <p:spPr/>
        <p:txBody>
          <a:bodyPr/>
          <a:lstStyle/>
          <a:p>
            <a:fld id="{0C60E2EF-E4C0-4FD2-B640-325F6334CB28}"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88759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9184" indent="-329184">
              <a:lnSpc>
                <a:spcPct val="80000"/>
              </a:lnSpc>
              <a:defRPr sz="6000"/>
            </a:lvl1pPr>
          </a:lstStyle>
          <a:p>
            <a:r>
              <a:rPr lang="en-US"/>
              <a:t>“Click to add quote here. Type quotation marks before and after text.”</a:t>
            </a:r>
            <a:endParaRPr/>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757C3B71-670A-41AA-BF8B-261C561C2370}"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383279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94" name="think-cell Slide" r:id="rId4" imgW="360" imgH="360" progId="TCLayout.ActiveDocument.1">
                  <p:embed/>
                </p:oleObj>
              </mc:Choice>
              <mc:Fallback>
                <p:oleObj name="think-cell Slide" r:id="rId4" imgW="360" imgH="36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8D13B17-8831-490B-A8C6-DD8E8F478FC9}"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88657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6E70B9B-27D0-4169-97AD-20E085FD29B2}"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16930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6B40E11-2793-4826-ADCA-EDDD3F130E1C}"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06234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18"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A38BCBD-7731-47C1-AD4F-81B3BF8EA80D}"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94010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dirty="0"/>
            </a:p>
          </p:txBody>
        </p:sp>
      </p:grpSp>
      <p:sp>
        <p:nvSpPr>
          <p:cNvPr id="9" name="Date Placeholder 8"/>
          <p:cNvSpPr>
            <a:spLocks noGrp="1"/>
          </p:cNvSpPr>
          <p:nvPr>
            <p:ph type="dt" sz="half" idx="15"/>
          </p:nvPr>
        </p:nvSpPr>
        <p:spPr/>
        <p:txBody>
          <a:bodyPr/>
          <a:lstStyle/>
          <a:p>
            <a:fld id="{A6E16365-8439-4E6A-9A4B-384643527147}" type="datetime4">
              <a:rPr lang="en-US" smtClean="0"/>
              <a:t>November 14, 2018</a:t>
            </a:fld>
            <a:endParaRPr dirty="0"/>
          </a:p>
        </p:txBody>
      </p:sp>
      <p:sp>
        <p:nvSpPr>
          <p:cNvPr id="12" name="Footer Placeholder 11"/>
          <p:cNvSpPr>
            <a:spLocks noGrp="1"/>
          </p:cNvSpPr>
          <p:nvPr>
            <p:ph type="ftr" sz="quarter" idx="16"/>
          </p:nvPr>
        </p:nvSpPr>
        <p:spPr/>
        <p:txBody>
          <a:bodyPr/>
          <a:lstStyle/>
          <a:p>
            <a:r>
              <a:rPr lang="en-US" dirty="0"/>
              <a:t>HPE Confidential | For Training Purposes Only</a:t>
            </a:r>
            <a:endParaRPr dirty="0"/>
          </a:p>
        </p:txBody>
      </p:sp>
      <p:sp>
        <p:nvSpPr>
          <p:cNvPr id="13" name="Slide Number Placeholder 12"/>
          <p:cNvSpPr>
            <a:spLocks noGrp="1"/>
          </p:cNvSpPr>
          <p:nvPr>
            <p:ph type="sldNum" sz="quarter" idx="17"/>
          </p:nvPr>
        </p:nvSpPr>
        <p:spPr/>
        <p:txBody>
          <a:bodyPr/>
          <a:lstStyle/>
          <a:p>
            <a:fld id="{B016F8AB-BCEA-4347-8BA6-BE776009BC89}" type="slidenum">
              <a:rPr/>
              <a:pPr/>
              <a:t>‹#›</a:t>
            </a:fld>
            <a:endParaRPr dirty="0"/>
          </a:p>
        </p:txBody>
      </p:sp>
    </p:spTree>
    <p:extLst>
      <p:ext uri="{BB962C8B-B14F-4D97-AF65-F5344CB8AC3E}">
        <p14:creationId xmlns:p14="http://schemas.microsoft.com/office/powerpoint/2010/main" val="393365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42"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52EF4981-DA00-45FA-9414-1C1F8111D4AC}"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11363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B7502-F33C-422C-AB28-BEBAAD2DD5AA}" type="datetime4">
              <a:rPr lang="en-US" smtClean="0">
                <a:solidFill>
                  <a:prstClr val="black"/>
                </a:solidFill>
              </a:rPr>
              <a:pPr/>
              <a:t>November 14, 2018</a:t>
            </a:fld>
            <a:endParaRPr>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7249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343836B9-6132-4E4F-B41C-99AE92FBFB7C}"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7930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C67D09E-6D3C-4F1D-A325-793707F03610}"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4567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4E26DB9-AC20-4C84-B95C-0A0940187266}"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63648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CE27E9FA-F520-4536-BB64-E40AF2CBFC8B}"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06928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A54D6809-3C14-47D7-B470-DC820C3DC1DE}"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8635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26037D7-9602-4C92-9571-39A675C9DA83}"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52940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A99D6B-D356-4C7E-B02D-70FCDCCC5492}"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00716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EFFE0F4B-FDA6-446E-BFBA-AB668343E161}"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9171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233518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6035EC-B977-4F26-928B-0EC79029F9AC}"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70785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73E8C3D-EA66-4517-A2E1-E9FA7D8015FF}"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84673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87EF24-C075-490B-B848-993969295335}"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02982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2B2C06-1BB1-4E1A-A520-C1B9C051B442}"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0986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
        <p:nvSpPr>
          <p:cNvPr id="9" name="Date Placeholder 8"/>
          <p:cNvSpPr>
            <a:spLocks noGrp="1"/>
          </p:cNvSpPr>
          <p:nvPr>
            <p:ph type="dt" sz="half" idx="15"/>
          </p:nvPr>
        </p:nvSpPr>
        <p:spPr/>
        <p:txBody>
          <a:bodyPr/>
          <a:lstStyle/>
          <a:p>
            <a:fld id="{57BE8183-636D-4AB8-BF85-8693D4AB2C31}" type="datetime4">
              <a:rPr lang="en-US" smtClean="0">
                <a:solidFill>
                  <a:prstClr val="black"/>
                </a:solidFill>
              </a:rPr>
              <a:pPr/>
              <a:t>November 14, 2018</a:t>
            </a:fld>
            <a:endParaRPr>
              <a:solidFill>
                <a:prstClr val="black"/>
              </a:solidFill>
            </a:endParaRPr>
          </a:p>
        </p:txBody>
      </p:sp>
      <p:sp>
        <p:nvSpPr>
          <p:cNvPr id="12" name="Footer Placeholder 11"/>
          <p:cNvSpPr>
            <a:spLocks noGrp="1"/>
          </p:cNvSpPr>
          <p:nvPr>
            <p:ph type="ftr" sz="quarter" idx="16"/>
          </p:nvPr>
        </p:nvSpPr>
        <p:spPr/>
        <p:txBody>
          <a:bodyPr/>
          <a:lstStyle/>
          <a:p>
            <a:r>
              <a:rPr lang="en-US">
                <a:solidFill>
                  <a:prstClr val="black"/>
                </a:solidFill>
              </a:rPr>
              <a:t>Private | Confidential | Internal Use Only </a:t>
            </a:r>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42849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90325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8F418A6-9CC8-4E6D-9EBF-85C992ACC8CD}"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02635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73A6024-BE0D-409F-B34A-11642611CE34}"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33224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Title + 1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66"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Content Placeholder 3"/>
          <p:cNvSpPr>
            <a:spLocks noGrp="1"/>
          </p:cNvSpPr>
          <p:nvPr>
            <p:ph sz="quarter" idx="14"/>
          </p:nvPr>
        </p:nvSpPr>
        <p:spPr>
          <a:xfrm>
            <a:off x="329428" y="859536"/>
            <a:ext cx="11458347"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a:latin typeface="+mn-lt"/>
              </a:defRPr>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a:latin typeface="+mn-lt"/>
              </a:defRPr>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a:latin typeface="+mn-lt"/>
              </a:defRPr>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a:latin typeface="+mn-lt"/>
              </a:defRPr>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a:latin typeface="+mn-lt"/>
              </a:defRPr>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sz="1300" baseline="0">
                <a:latin typeface="+mn-lt"/>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sz="1300" baseline="0">
                <a:latin typeface="+mn-lt"/>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mn-lt"/>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mn-lt"/>
                <a:ea typeface="+mn-ea"/>
                <a:cs typeface="+mn-cs"/>
              </a:rPr>
              <a:t>Seventh level</a:t>
            </a:r>
          </a:p>
        </p:txBody>
      </p:sp>
      <p:sp>
        <p:nvSpPr>
          <p:cNvPr id="5"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234721077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cSld name="Title + 1 Content with Bulletpoi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90"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ntent Placeholder 3"/>
          <p:cNvSpPr>
            <a:spLocks noGrp="1"/>
          </p:cNvSpPr>
          <p:nvPr>
            <p:ph sz="quarter" idx="14"/>
          </p:nvPr>
        </p:nvSpPr>
        <p:spPr>
          <a:xfrm>
            <a:off x="329428" y="859536"/>
            <a:ext cx="11458347"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sz="1300">
                <a:latin typeface="Arial Narrow" panose="020B0606020202030204" pitchFamily="34" charset="0"/>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sz="1300">
                <a:latin typeface="Arial Narrow" panose="020B0606020202030204" pitchFamily="34" charset="0"/>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Click to edit Master text styles</a:t>
            </a:r>
          </a:p>
          <a:p>
            <a:pPr marL="283464" marR="0" lvl="1"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Second level</a:t>
            </a:r>
          </a:p>
          <a:p>
            <a:pPr marL="283464" marR="0" lvl="2"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Third level</a:t>
            </a:r>
          </a:p>
          <a:p>
            <a:pPr marL="283464" marR="0" lvl="3"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Fourth level</a:t>
            </a:r>
          </a:p>
          <a:p>
            <a:pPr marL="283464" marR="0" lvl="4"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a:ln>
                  <a:noFill/>
                </a:ln>
                <a:solidFill>
                  <a:srgbClr val="4D4D4D"/>
                </a:solidFill>
                <a:effectLst/>
                <a:uLnTx/>
                <a:uFillTx/>
                <a:latin typeface="+mn-lt"/>
                <a:ea typeface="+mn-ea"/>
                <a:cs typeface="Arial"/>
              </a:rPr>
              <a:t>Fifth level</a:t>
            </a:r>
            <a:endParaRPr kumimoji="0" lang="en-US" sz="1200" b="0" i="0" u="none" strike="noStrike" kern="1200" cap="none" spc="0" normalizeH="0" baseline="0" noProof="0" dirty="0">
              <a:ln>
                <a:noFill/>
              </a:ln>
              <a:solidFill>
                <a:srgbClr val="4D4D4D"/>
              </a:solidFill>
              <a:effectLst/>
              <a:uLnTx/>
              <a:uFillTx/>
              <a:latin typeface="Arial"/>
              <a:ea typeface="+mn-ea"/>
              <a:cs typeface="+mn-cs"/>
            </a:endParaRPr>
          </a:p>
        </p:txBody>
      </p:sp>
      <p:sp>
        <p:nvSpPr>
          <p:cNvPr id="4"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a:t>Click to edit Master title style</a:t>
            </a:r>
            <a:endParaRPr lang="en-US" dirty="0"/>
          </a:p>
        </p:txBody>
      </p:sp>
    </p:spTree>
    <p:extLst>
      <p:ext uri="{BB962C8B-B14F-4D97-AF65-F5344CB8AC3E}">
        <p14:creationId xmlns:p14="http://schemas.microsoft.com/office/powerpoint/2010/main" val="2097513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grpSp>
    </p:spTree>
    <p:extLst>
      <p:ext uri="{BB962C8B-B14F-4D97-AF65-F5344CB8AC3E}">
        <p14:creationId xmlns:p14="http://schemas.microsoft.com/office/powerpoint/2010/main" val="1398504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t>Click to edit Master title style</a:t>
            </a: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grpSp>
    </p:spTree>
    <p:extLst>
      <p:ext uri="{BB962C8B-B14F-4D97-AF65-F5344CB8AC3E}">
        <p14:creationId xmlns:p14="http://schemas.microsoft.com/office/powerpoint/2010/main" val="103047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t>Click to edit Master title style</a:t>
            </a: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2252656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9478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76"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6428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000" name="think-cell Slide" r:id="rId4" imgW="359" imgH="358" progId="TCLayout.ActiveDocument.1">
                  <p:embed/>
                </p:oleObj>
              </mc:Choice>
              <mc:Fallback>
                <p:oleObj name="think-cell Slide" r:id="rId4" imgW="359" imgH="358"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96311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userDrawn="1">
  <p:cSld name="Title Slide">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p:cNvSpPr>
            <a:spLocks noGrp="1"/>
          </p:cNvSpPr>
          <p:nvPr>
            <p:ph type="ctrTitle" hasCustomPrompt="1"/>
          </p:nvPr>
        </p:nvSpPr>
        <p:spPr>
          <a:xfrm>
            <a:off x="402350" y="4559857"/>
            <a:ext cx="11387302" cy="604041"/>
          </a:xfrm>
          <a:prstGeom prst="rect">
            <a:avLst/>
          </a:prstGeom>
        </p:spPr>
        <p:txBody>
          <a:bodyPr anchor="b"/>
          <a:lstStyle>
            <a:lvl1pPr algn="ctr">
              <a:defRPr sz="3200" b="0" i="0" baseline="0">
                <a:solidFill>
                  <a:schemeClr val="bg1"/>
                </a:solidFill>
              </a:defRPr>
            </a:lvl1pPr>
          </a:lstStyle>
          <a:p>
            <a:r>
              <a:rPr lang="en-US" dirty="0"/>
              <a:t>Click to Add Presentation Title</a:t>
            </a:r>
          </a:p>
        </p:txBody>
      </p:sp>
      <p:sp>
        <p:nvSpPr>
          <p:cNvPr id="3" name="Text Placeholder 11"/>
          <p:cNvSpPr>
            <a:spLocks noGrp="1"/>
          </p:cNvSpPr>
          <p:nvPr>
            <p:ph type="body" sz="quarter" idx="13" hasCustomPrompt="1"/>
          </p:nvPr>
        </p:nvSpPr>
        <p:spPr>
          <a:xfrm>
            <a:off x="2207160" y="5234092"/>
            <a:ext cx="7777681" cy="377851"/>
          </a:xfrm>
          <a:prstGeom prst="rect">
            <a:avLst/>
          </a:prstGeom>
        </p:spPr>
        <p:txBody>
          <a:bodyPr/>
          <a:lstStyle>
            <a:lvl1pPr marL="0" indent="0" algn="ctr">
              <a:buNone/>
              <a:defRPr sz="1800" i="0">
                <a:solidFill>
                  <a:schemeClr val="bg1"/>
                </a:solidFill>
              </a:defRPr>
            </a:lvl1pPr>
          </a:lstStyle>
          <a:p>
            <a:pPr lvl="0"/>
            <a:r>
              <a:rPr lang="en-US" dirty="0"/>
              <a:t>Presenter Name</a:t>
            </a:r>
          </a:p>
        </p:txBody>
      </p:sp>
      <p:sp>
        <p:nvSpPr>
          <p:cNvPr id="4" name="Text Placeholder 11"/>
          <p:cNvSpPr>
            <a:spLocks noGrp="1"/>
          </p:cNvSpPr>
          <p:nvPr>
            <p:ph type="body" sz="quarter" idx="14" hasCustomPrompt="1"/>
          </p:nvPr>
        </p:nvSpPr>
        <p:spPr>
          <a:xfrm>
            <a:off x="2207160" y="5685166"/>
            <a:ext cx="7777681" cy="283885"/>
          </a:xfrm>
          <a:prstGeom prst="rect">
            <a:avLst/>
          </a:prstGeom>
        </p:spPr>
        <p:txBody>
          <a:bodyPr/>
          <a:lstStyle>
            <a:lvl1pPr marL="0" indent="0" algn="ctr">
              <a:buNone/>
              <a:defRPr sz="1200" i="0">
                <a:solidFill>
                  <a:schemeClr val="bg1"/>
                </a:solidFill>
              </a:defRPr>
            </a:lvl1pPr>
          </a:lstStyle>
          <a:p>
            <a:pPr lvl="0"/>
            <a:r>
              <a:rPr lang="en-US" dirty="0"/>
              <a:t>Presenter Title</a:t>
            </a:r>
          </a:p>
        </p:txBody>
      </p:sp>
      <p:sp>
        <p:nvSpPr>
          <p:cNvPr id="5" name="Text Placeholder 11"/>
          <p:cNvSpPr>
            <a:spLocks noGrp="1"/>
          </p:cNvSpPr>
          <p:nvPr>
            <p:ph type="body" sz="quarter" idx="15" hasCustomPrompt="1"/>
          </p:nvPr>
        </p:nvSpPr>
        <p:spPr>
          <a:xfrm>
            <a:off x="8506273" y="6443705"/>
            <a:ext cx="3407489" cy="345532"/>
          </a:xfrm>
          <a:prstGeom prst="rect">
            <a:avLst/>
          </a:prstGeom>
        </p:spPr>
        <p:txBody>
          <a:bodyPr/>
          <a:lstStyle>
            <a:lvl1pPr marL="0" indent="0" algn="r">
              <a:buNone/>
              <a:defRPr sz="1200" i="0">
                <a:solidFill>
                  <a:srgbClr val="FFFFFF"/>
                </a:solidFill>
              </a:defRPr>
            </a:lvl1pPr>
          </a:lstStyle>
          <a:p>
            <a:pPr lvl="0"/>
            <a:r>
              <a:rPr lang="en-US" dirty="0"/>
              <a:t>Date</a:t>
            </a:r>
          </a:p>
        </p:txBody>
      </p:sp>
      <p:sp>
        <p:nvSpPr>
          <p:cNvPr id="7" name="TextBox 6"/>
          <p:cNvSpPr txBox="1"/>
          <p:nvPr userDrawn="1"/>
        </p:nvSpPr>
        <p:spPr>
          <a:xfrm>
            <a:off x="4878012" y="6395373"/>
            <a:ext cx="2385077" cy="338554"/>
          </a:xfrm>
          <a:prstGeom prst="rect">
            <a:avLst/>
          </a:prstGeom>
          <a:noFill/>
        </p:spPr>
        <p:txBody>
          <a:bodyPr wrap="none" rtlCol="0">
            <a:spAutoFit/>
          </a:bodyPr>
          <a:lstStyle/>
          <a:p>
            <a:pPr algn="ctr"/>
            <a:r>
              <a:rPr lang="en-US" sz="800" dirty="0">
                <a:solidFill>
                  <a:schemeClr val="bg1"/>
                </a:solidFill>
              </a:rPr>
              <a:t>Confidential and Proprietary</a:t>
            </a:r>
          </a:p>
          <a:p>
            <a:pPr algn="ctr"/>
            <a:r>
              <a:rPr lang="en-US" sz="800" dirty="0">
                <a:solidFill>
                  <a:schemeClr val="bg1"/>
                </a:solidFill>
              </a:rPr>
              <a:t>Copyright © 2015 </a:t>
            </a:r>
            <a:r>
              <a:rPr lang="en-US" sz="800" dirty="0" err="1">
                <a:solidFill>
                  <a:schemeClr val="bg1"/>
                </a:solidFill>
              </a:rPr>
              <a:t>SimpliVity</a:t>
            </a:r>
            <a:r>
              <a:rPr lang="en-US" sz="800" dirty="0">
                <a:solidFill>
                  <a:schemeClr val="bg1"/>
                </a:solidFill>
              </a:rPr>
              <a:t>. All rights reserved.</a:t>
            </a:r>
          </a:p>
        </p:txBody>
      </p:sp>
    </p:spTree>
    <p:extLst>
      <p:ext uri="{BB962C8B-B14F-4D97-AF65-F5344CB8AC3E}">
        <p14:creationId xmlns:p14="http://schemas.microsoft.com/office/powerpoint/2010/main" val="203789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userDrawn="1">
  <p:cSld name="Divider Slide - Blue">
    <p:bg>
      <p:bgPr>
        <a:gradFill flip="none" rotWithShape="1">
          <a:gsLst>
            <a:gs pos="0">
              <a:schemeClr val="tx2"/>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911404" y="3774275"/>
            <a:ext cx="7186134" cy="1218897"/>
          </a:xfrm>
          <a:prstGeom prst="rect">
            <a:avLst/>
          </a:prstGeom>
        </p:spPr>
        <p:txBody>
          <a:bodyPr anchor="t" anchorCtr="0"/>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a:t>Click to add title</a:t>
            </a:r>
            <a:br>
              <a:rPr lang="en-US" dirty="0"/>
            </a:br>
            <a:r>
              <a:rPr lang="en-US" dirty="0"/>
              <a:t>Click to add title</a:t>
            </a:r>
          </a:p>
        </p:txBody>
      </p:sp>
      <p:sp>
        <p:nvSpPr>
          <p:cNvPr id="12" name="Text Placeholder 11"/>
          <p:cNvSpPr>
            <a:spLocks noGrp="1"/>
          </p:cNvSpPr>
          <p:nvPr>
            <p:ph type="body" sz="quarter" idx="13" hasCustomPrompt="1"/>
          </p:nvPr>
        </p:nvSpPr>
        <p:spPr>
          <a:xfrm>
            <a:off x="911404" y="5126619"/>
            <a:ext cx="7777681"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13" name="Text Placeholder 11"/>
          <p:cNvSpPr>
            <a:spLocks noGrp="1"/>
          </p:cNvSpPr>
          <p:nvPr>
            <p:ph type="body" sz="quarter" idx="14" hasCustomPrompt="1"/>
          </p:nvPr>
        </p:nvSpPr>
        <p:spPr>
          <a:xfrm>
            <a:off x="911404" y="5592286"/>
            <a:ext cx="7777681"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a:t>Click to add subtitle 2</a:t>
            </a:r>
          </a:p>
        </p:txBody>
      </p:sp>
      <p:pic>
        <p:nvPicPr>
          <p:cNvPr id="14" name="Picture 13" descr="cube-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751" y="3741208"/>
            <a:ext cx="625019" cy="606413"/>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5162" y="245127"/>
            <a:ext cx="2342460" cy="615812"/>
          </a:xfrm>
          <a:prstGeom prst="rect">
            <a:avLst/>
          </a:prstGeom>
        </p:spPr>
      </p:pic>
      <p:sp>
        <p:nvSpPr>
          <p:cNvPr id="15" name="Text Placeholder 11"/>
          <p:cNvSpPr>
            <a:spLocks noGrp="1"/>
          </p:cNvSpPr>
          <p:nvPr>
            <p:ph type="body" sz="quarter" idx="15" hasCustomPrompt="1"/>
          </p:nvPr>
        </p:nvSpPr>
        <p:spPr>
          <a:xfrm>
            <a:off x="8506273" y="6609441"/>
            <a:ext cx="3407489" cy="195045"/>
          </a:xfrm>
          <a:prstGeom prst="rect">
            <a:avLst/>
          </a:prstGeom>
        </p:spPr>
        <p:txBody>
          <a:bodyPr>
            <a:normAutofit/>
          </a:bodyPr>
          <a:lstStyle>
            <a:lvl1pPr marL="0" indent="0" algn="r">
              <a:buNone/>
              <a:defRPr sz="1000" i="0">
                <a:solidFill>
                  <a:srgbClr val="FFFFFF"/>
                </a:solidFill>
              </a:defRPr>
            </a:lvl1pPr>
          </a:lstStyle>
          <a:p>
            <a:pPr lvl="0"/>
            <a:r>
              <a:rPr lang="en-US" dirty="0"/>
              <a:t>Date</a:t>
            </a:r>
          </a:p>
        </p:txBody>
      </p:sp>
      <p:sp>
        <p:nvSpPr>
          <p:cNvPr id="16" name="TextBox 15"/>
          <p:cNvSpPr txBox="1"/>
          <p:nvPr userDrawn="1"/>
        </p:nvSpPr>
        <p:spPr>
          <a:xfrm>
            <a:off x="5114780" y="6614964"/>
            <a:ext cx="1962442" cy="184666"/>
          </a:xfrm>
          <a:prstGeom prst="rect">
            <a:avLst/>
          </a:prstGeom>
          <a:noFill/>
        </p:spPr>
        <p:txBody>
          <a:bodyPr wrap="none" rtlCol="0">
            <a:spAutoFit/>
          </a:bodyPr>
          <a:lstStyle/>
          <a:p>
            <a:pPr algn="ctr"/>
            <a:r>
              <a:rPr lang="en-US" sz="600" dirty="0">
                <a:solidFill>
                  <a:schemeClr val="bg1"/>
                </a:solidFill>
              </a:rPr>
              <a:t>(c) 2017, </a:t>
            </a:r>
            <a:r>
              <a:rPr lang="en-US" sz="600" dirty="0" err="1">
                <a:solidFill>
                  <a:schemeClr val="bg1"/>
                </a:solidFill>
              </a:rPr>
              <a:t>SimpliVity</a:t>
            </a:r>
            <a:r>
              <a:rPr lang="en-US" sz="600" dirty="0">
                <a:solidFill>
                  <a:schemeClr val="bg1"/>
                </a:solidFill>
              </a:rPr>
              <a:t> Corporation. All rights reserved.</a:t>
            </a:r>
          </a:p>
        </p:txBody>
      </p:sp>
      <p:sp>
        <p:nvSpPr>
          <p:cNvPr id="18" name="Rectangle 6"/>
          <p:cNvSpPr txBox="1">
            <a:spLocks noChangeArrowheads="1"/>
          </p:cNvSpPr>
          <p:nvPr userDrawn="1"/>
        </p:nvSpPr>
        <p:spPr bwMode="auto">
          <a:xfrm>
            <a:off x="318197" y="6614949"/>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Tree>
    <p:extLst>
      <p:ext uri="{BB962C8B-B14F-4D97-AF65-F5344CB8AC3E}">
        <p14:creationId xmlns:p14="http://schemas.microsoft.com/office/powerpoint/2010/main" val="2479257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userDrawn="1">
  <p:cSld name="Thank You">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Text Placeholder 11"/>
          <p:cNvSpPr>
            <a:spLocks noGrp="1"/>
          </p:cNvSpPr>
          <p:nvPr>
            <p:ph type="body" sz="quarter" idx="15" hasCustomPrompt="1"/>
          </p:nvPr>
        </p:nvSpPr>
        <p:spPr>
          <a:xfrm>
            <a:off x="8506273" y="6443705"/>
            <a:ext cx="3407489" cy="345532"/>
          </a:xfrm>
          <a:prstGeom prst="rect">
            <a:avLst/>
          </a:prstGeom>
        </p:spPr>
        <p:txBody>
          <a:bodyPr/>
          <a:lstStyle>
            <a:lvl1pPr marL="0" indent="0" algn="r">
              <a:buNone/>
              <a:defRPr sz="1200" i="0">
                <a:solidFill>
                  <a:srgbClr val="FFFFFF"/>
                </a:solidFill>
              </a:defRPr>
            </a:lvl1pPr>
          </a:lstStyle>
          <a:p>
            <a:pPr lvl="0"/>
            <a:r>
              <a:rPr lang="en-US" dirty="0"/>
              <a:t>Date</a:t>
            </a:r>
          </a:p>
        </p:txBody>
      </p:sp>
      <p:sp>
        <p:nvSpPr>
          <p:cNvPr id="7" name="TextBox 6"/>
          <p:cNvSpPr txBox="1"/>
          <p:nvPr userDrawn="1"/>
        </p:nvSpPr>
        <p:spPr>
          <a:xfrm>
            <a:off x="4878012" y="6395373"/>
            <a:ext cx="2385077" cy="338554"/>
          </a:xfrm>
          <a:prstGeom prst="rect">
            <a:avLst/>
          </a:prstGeom>
          <a:noFill/>
        </p:spPr>
        <p:txBody>
          <a:bodyPr wrap="none" rtlCol="0">
            <a:spAutoFit/>
          </a:bodyPr>
          <a:lstStyle/>
          <a:p>
            <a:pPr algn="ctr"/>
            <a:r>
              <a:rPr lang="en-US" sz="800" dirty="0">
                <a:solidFill>
                  <a:schemeClr val="bg1"/>
                </a:solidFill>
              </a:rPr>
              <a:t>Confidential and Proprietary</a:t>
            </a:r>
          </a:p>
          <a:p>
            <a:pPr algn="ctr"/>
            <a:r>
              <a:rPr lang="en-US" sz="800" dirty="0">
                <a:solidFill>
                  <a:schemeClr val="bg1"/>
                </a:solidFill>
              </a:rPr>
              <a:t>Copyright © 2015 </a:t>
            </a:r>
            <a:r>
              <a:rPr lang="en-US" sz="800" dirty="0" err="1">
                <a:solidFill>
                  <a:schemeClr val="bg1"/>
                </a:solidFill>
              </a:rPr>
              <a:t>SimpliVity</a:t>
            </a:r>
            <a:r>
              <a:rPr lang="en-US" sz="800" dirty="0">
                <a:solidFill>
                  <a:schemeClr val="bg1"/>
                </a:solidFill>
              </a:rPr>
              <a:t>. All rights reserved.</a:t>
            </a:r>
          </a:p>
        </p:txBody>
      </p:sp>
      <p:sp>
        <p:nvSpPr>
          <p:cNvPr id="9" name="Title 1"/>
          <p:cNvSpPr>
            <a:spLocks noGrp="1"/>
          </p:cNvSpPr>
          <p:nvPr>
            <p:ph type="ctrTitle" hasCustomPrompt="1"/>
          </p:nvPr>
        </p:nvSpPr>
        <p:spPr>
          <a:xfrm>
            <a:off x="402350" y="4559857"/>
            <a:ext cx="11387302" cy="604041"/>
          </a:xfrm>
          <a:prstGeom prst="rect">
            <a:avLst/>
          </a:prstGeom>
        </p:spPr>
        <p:txBody>
          <a:bodyPr anchor="b"/>
          <a:lstStyle>
            <a:lvl1pPr algn="ctr">
              <a:defRPr sz="3200" b="0" i="0" baseline="0">
                <a:solidFill>
                  <a:schemeClr val="bg1"/>
                </a:solidFill>
              </a:defRPr>
            </a:lvl1pPr>
          </a:lstStyle>
          <a:p>
            <a:r>
              <a:rPr lang="en-US" dirty="0"/>
              <a:t>Thank you</a:t>
            </a:r>
          </a:p>
        </p:txBody>
      </p:sp>
    </p:spTree>
    <p:extLst>
      <p:ext uri="{BB962C8B-B14F-4D97-AF65-F5344CB8AC3E}">
        <p14:creationId xmlns:p14="http://schemas.microsoft.com/office/powerpoint/2010/main" val="2494588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userDrawn="1">
  <p:cSld name="Divider Slide Blue With Logo">
    <p:bg>
      <p:bgPr>
        <a:solidFill>
          <a:srgbClr val="005796"/>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5" hasCustomPrompt="1"/>
          </p:nvPr>
        </p:nvSpPr>
        <p:spPr>
          <a:xfrm>
            <a:off x="8506278" y="6443705"/>
            <a:ext cx="3407489" cy="345532"/>
          </a:xfrm>
          <a:prstGeom prst="rect">
            <a:avLst/>
          </a:prstGeom>
        </p:spPr>
        <p:txBody>
          <a:bodyPr/>
          <a:lstStyle>
            <a:lvl1pPr marL="0" indent="0" algn="r">
              <a:buNone/>
              <a:defRPr sz="1200" i="0">
                <a:solidFill>
                  <a:srgbClr val="FFFFFF"/>
                </a:solidFill>
              </a:defRPr>
            </a:lvl1pPr>
          </a:lstStyle>
          <a:p>
            <a:pPr lvl="0"/>
            <a:r>
              <a:rPr lang="en-US" dirty="0"/>
              <a:t>Date</a:t>
            </a:r>
          </a:p>
        </p:txBody>
      </p:sp>
      <p:sp>
        <p:nvSpPr>
          <p:cNvPr id="7" name="TextBox 6"/>
          <p:cNvSpPr txBox="1"/>
          <p:nvPr userDrawn="1"/>
        </p:nvSpPr>
        <p:spPr>
          <a:xfrm>
            <a:off x="4878018" y="6395373"/>
            <a:ext cx="2385077" cy="338554"/>
          </a:xfrm>
          <a:prstGeom prst="rect">
            <a:avLst/>
          </a:prstGeom>
          <a:noFill/>
        </p:spPr>
        <p:txBody>
          <a:bodyPr wrap="none" rtlCol="0">
            <a:spAutoFit/>
          </a:bodyPr>
          <a:lstStyle/>
          <a:p>
            <a:pPr algn="ctr"/>
            <a:r>
              <a:rPr lang="en-US" sz="800" dirty="0">
                <a:solidFill>
                  <a:schemeClr val="bg1"/>
                </a:solidFill>
              </a:rPr>
              <a:t>Confidential and Proprietary</a:t>
            </a:r>
          </a:p>
          <a:p>
            <a:pPr algn="ctr"/>
            <a:r>
              <a:rPr lang="en-US" sz="800" dirty="0">
                <a:solidFill>
                  <a:schemeClr val="bg1"/>
                </a:solidFill>
              </a:rPr>
              <a:t>Copyright © </a:t>
            </a:r>
            <a:r>
              <a:rPr lang="is-IS" sz="800">
                <a:solidFill>
                  <a:schemeClr val="bg1"/>
                </a:solidFill>
              </a:rPr>
              <a:t>2017</a:t>
            </a:r>
            <a:r>
              <a:rPr lang="en-US" sz="800" dirty="0">
                <a:solidFill>
                  <a:schemeClr val="bg1"/>
                </a:solidFill>
              </a:rPr>
              <a:t> SimpliVity. All rights reserved.</a:t>
            </a:r>
          </a:p>
        </p:txBody>
      </p:sp>
      <p:sp>
        <p:nvSpPr>
          <p:cNvPr id="10" name="Rectangle 6"/>
          <p:cNvSpPr txBox="1">
            <a:spLocks noChangeArrowheads="1"/>
          </p:cNvSpPr>
          <p:nvPr userDrawn="1"/>
        </p:nvSpPr>
        <p:spPr bwMode="auto">
          <a:xfrm>
            <a:off x="158360" y="6522754"/>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11" name="Title 1"/>
          <p:cNvSpPr>
            <a:spLocks noGrp="1"/>
          </p:cNvSpPr>
          <p:nvPr>
            <p:ph type="ctrTitle" hasCustomPrompt="1"/>
          </p:nvPr>
        </p:nvSpPr>
        <p:spPr>
          <a:xfrm>
            <a:off x="814820" y="3843867"/>
            <a:ext cx="7186133" cy="973666"/>
          </a:xfrm>
          <a:prstGeom prst="rect">
            <a:avLst/>
          </a:prstGeom>
        </p:spPr>
        <p:txBody>
          <a:bodyPr anchor="b"/>
          <a:lstStyle>
            <a:lvl1pPr marL="0" indent="0" algn="l">
              <a:buFont typeface="Arial" panose="020B0604020202020204" pitchFamily="34" charset="0"/>
              <a:buNone/>
              <a:defRPr sz="3600" b="0" i="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12" name="Text Placeholder 11"/>
          <p:cNvSpPr>
            <a:spLocks noGrp="1"/>
          </p:cNvSpPr>
          <p:nvPr>
            <p:ph type="body" sz="quarter" idx="13" hasCustomPrompt="1"/>
          </p:nvPr>
        </p:nvSpPr>
        <p:spPr>
          <a:xfrm>
            <a:off x="223270" y="5283200"/>
            <a:ext cx="7777681" cy="457200"/>
          </a:xfrm>
          <a:prstGeom prst="rect">
            <a:avLst/>
          </a:prstGeom>
        </p:spPr>
        <p:txBody>
          <a:bodyPr/>
          <a:lstStyle>
            <a:lvl1pPr marL="0" indent="0" algn="l">
              <a:buNone/>
              <a:defRPr sz="2400" i="0">
                <a:solidFill>
                  <a:schemeClr val="bg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13" name="Text Placeholder 11"/>
          <p:cNvSpPr>
            <a:spLocks noGrp="1"/>
          </p:cNvSpPr>
          <p:nvPr>
            <p:ph type="body" sz="quarter" idx="14" hasCustomPrompt="1"/>
          </p:nvPr>
        </p:nvSpPr>
        <p:spPr>
          <a:xfrm>
            <a:off x="223270" y="5748867"/>
            <a:ext cx="7777681" cy="457200"/>
          </a:xfrm>
          <a:prstGeom prst="rect">
            <a:avLst/>
          </a:prstGeom>
        </p:spPr>
        <p:txBody>
          <a:bodyPr/>
          <a:lstStyle>
            <a:lvl1pPr marL="0" indent="0" algn="l">
              <a:buNone/>
              <a:defRPr sz="1600" i="0">
                <a:solidFill>
                  <a:schemeClr val="bg1"/>
                </a:solidFill>
                <a:latin typeface="Arial" panose="020B0604020202020204" pitchFamily="34" charset="0"/>
                <a:cs typeface="Arial" panose="020B0604020202020204" pitchFamily="34" charset="0"/>
              </a:defRPr>
            </a:lvl1pPr>
          </a:lstStyle>
          <a:p>
            <a:pPr lvl="0"/>
            <a:r>
              <a:rPr lang="en-US" dirty="0"/>
              <a:t>Click to add subtitle 2</a:t>
            </a:r>
          </a:p>
        </p:txBody>
      </p:sp>
      <p:pic>
        <p:nvPicPr>
          <p:cNvPr id="14" name="Picture 13" descr="cube-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35" y="4217950"/>
            <a:ext cx="625018" cy="606413"/>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00188" y="2238754"/>
            <a:ext cx="3429596" cy="901610"/>
          </a:xfrm>
          <a:prstGeom prst="rect">
            <a:avLst/>
          </a:prstGeom>
        </p:spPr>
      </p:pic>
    </p:spTree>
    <p:extLst>
      <p:ext uri="{BB962C8B-B14F-4D97-AF65-F5344CB8AC3E}">
        <p14:creationId xmlns:p14="http://schemas.microsoft.com/office/powerpoint/2010/main" val="2950138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indent="0" algn="l">
              <a:buFont typeface="Arial" panose="020B0604020202020204" pitchFamily="34" charset="0"/>
              <a:buNone/>
              <a:defRPr/>
            </a:lvl1pPr>
          </a:lstStyle>
          <a:p>
            <a:r>
              <a:rPr lang="en-US"/>
              <a:t>Click to edit Master title style</a:t>
            </a:r>
          </a:p>
        </p:txBody>
      </p:sp>
      <p:sp>
        <p:nvSpPr>
          <p:cNvPr id="3" name="Text Placeholder 5"/>
          <p:cNvSpPr>
            <a:spLocks noGrp="1"/>
          </p:cNvSpPr>
          <p:nvPr>
            <p:ph type="body" sz="quarter" idx="12" hasCustomPrompt="1"/>
          </p:nvPr>
        </p:nvSpPr>
        <p:spPr>
          <a:xfrm>
            <a:off x="329999" y="749579"/>
            <a:ext cx="11458347"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Tree>
    <p:extLst>
      <p:ext uri="{BB962C8B-B14F-4D97-AF65-F5344CB8AC3E}">
        <p14:creationId xmlns:p14="http://schemas.microsoft.com/office/powerpoint/2010/main" val="4148688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291306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text with bulletpoint">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4165604" y="6529584"/>
            <a:ext cx="3860800" cy="366183"/>
          </a:xfrm>
          <a:prstGeom prst="rect">
            <a:avLst/>
          </a:prstGeom>
        </p:spPr>
        <p:txBody>
          <a:bodyPr/>
          <a:lstStyle>
            <a:lvl1pPr algn="ctr">
              <a:defRPr sz="1200" i="1">
                <a:solidFill>
                  <a:schemeClr val="bg1"/>
                </a:solidFill>
              </a:defRPr>
            </a:lvl1pPr>
          </a:lstStyle>
          <a:p>
            <a:endParaRPr lang="en-US" dirty="0"/>
          </a:p>
        </p:txBody>
      </p:sp>
      <p:sp>
        <p:nvSpPr>
          <p:cNvPr id="10" name="Slide Number Placeholder 5"/>
          <p:cNvSpPr>
            <a:spLocks noGrp="1"/>
          </p:cNvSpPr>
          <p:nvPr>
            <p:ph type="sldNum" sz="quarter" idx="4"/>
          </p:nvPr>
        </p:nvSpPr>
        <p:spPr>
          <a:xfrm>
            <a:off x="223269" y="6529584"/>
            <a:ext cx="2844800" cy="366183"/>
          </a:xfrm>
          <a:prstGeom prst="rect">
            <a:avLst/>
          </a:prstGeom>
        </p:spPr>
        <p:txBody>
          <a:bodyPr/>
          <a:lstStyle>
            <a:lvl1pPr algn="l">
              <a:defRPr sz="1200">
                <a:solidFill>
                  <a:schemeClr val="bg1"/>
                </a:solidFill>
              </a:defRPr>
            </a:lvl1pPr>
          </a:lstStyle>
          <a:p>
            <a:fld id="{C4B3051C-F915-0A48-B98C-C8B9D7A070B9}" type="slidenum">
              <a:rPr lang="en-US" smtClean="0"/>
              <a:pPr/>
              <a:t>‹#›</a:t>
            </a:fld>
            <a:endParaRPr lang="en-US" dirty="0"/>
          </a:p>
        </p:txBody>
      </p:sp>
      <p:sp>
        <p:nvSpPr>
          <p:cNvPr id="11" name="Subtitle 2"/>
          <p:cNvSpPr>
            <a:spLocks noGrp="1"/>
          </p:cNvSpPr>
          <p:nvPr>
            <p:ph type="subTitle" idx="1" hasCustomPrompt="1"/>
          </p:nvPr>
        </p:nvSpPr>
        <p:spPr>
          <a:xfrm>
            <a:off x="337246" y="936077"/>
            <a:ext cx="11464851" cy="5274225"/>
          </a:xfrm>
          <a:prstGeom prst="rect">
            <a:avLst/>
          </a:prstGeom>
        </p:spPr>
        <p:txBody>
          <a:bodyPr lIns="121500" tIns="60749" rIns="121500" bIns="60749"/>
          <a:lstStyle>
            <a:lvl1pPr marL="342900" indent="-342900" algn="l">
              <a:buClrTx/>
              <a:buFont typeface="+mj-lt"/>
              <a:buAutoNum type="arabicPeriod"/>
              <a:defRPr sz="1800" baseline="0">
                <a:solidFill>
                  <a:schemeClr val="tx1"/>
                </a:solidFill>
                <a:latin typeface="Arial"/>
                <a:cs typeface="Arial"/>
              </a:defRPr>
            </a:lvl1pPr>
            <a:lvl2pPr marL="950369" marR="0" indent="-342900" algn="l" defTabSz="607469" rtl="0" eaLnBrk="1" fontAlgn="auto" latinLnBrk="0" hangingPunct="1">
              <a:lnSpc>
                <a:spcPct val="100000"/>
              </a:lnSpc>
              <a:spcBef>
                <a:spcPct val="20000"/>
              </a:spcBef>
              <a:spcAft>
                <a:spcPts val="0"/>
              </a:spcAft>
              <a:buClrTx/>
              <a:buSzTx/>
              <a:buFont typeface="+mj-lt"/>
              <a:buAutoNum type="alphaUcPeriod"/>
              <a:tabLst/>
              <a:defRPr sz="1800">
                <a:solidFill>
                  <a:schemeClr val="tx1"/>
                </a:solidFill>
              </a:defRPr>
            </a:lvl2pPr>
            <a:lvl3pPr marL="1557838" marR="0" indent="-342900" algn="l" defTabSz="607469" rtl="0" eaLnBrk="1" fontAlgn="auto" latinLnBrk="0" hangingPunct="1">
              <a:lnSpc>
                <a:spcPct val="100000"/>
              </a:lnSpc>
              <a:spcBef>
                <a:spcPct val="20000"/>
              </a:spcBef>
              <a:spcAft>
                <a:spcPts val="0"/>
              </a:spcAft>
              <a:buClrTx/>
              <a:buSzTx/>
              <a:buFont typeface="+mj-lt"/>
              <a:buAutoNum type="arabicPeriod"/>
              <a:tabLst/>
              <a:defRPr sz="1800">
                <a:solidFill>
                  <a:schemeClr val="tx1"/>
                </a:solidFill>
              </a:defRPr>
            </a:lvl3pPr>
            <a:lvl4pPr marL="2165307" marR="0" indent="-342900" algn="l" defTabSz="607469" rtl="0" eaLnBrk="1" fontAlgn="auto" latinLnBrk="0" hangingPunct="1">
              <a:lnSpc>
                <a:spcPct val="100000"/>
              </a:lnSpc>
              <a:spcBef>
                <a:spcPct val="20000"/>
              </a:spcBef>
              <a:spcAft>
                <a:spcPts val="0"/>
              </a:spcAft>
              <a:buClrTx/>
              <a:buSzTx/>
              <a:buFont typeface="+mj-lt"/>
              <a:buAutoNum type="alphaLcPeriod"/>
              <a:tabLst/>
              <a:defRPr sz="1800">
                <a:solidFill>
                  <a:schemeClr val="tx1"/>
                </a:solidFill>
              </a:defRPr>
            </a:lvl4pPr>
            <a:lvl5pPr marL="2829927" marR="0" indent="-400050" algn="l" defTabSz="607469" rtl="0" eaLnBrk="1" fontAlgn="auto" latinLnBrk="0" hangingPunct="1">
              <a:lnSpc>
                <a:spcPct val="100000"/>
              </a:lnSpc>
              <a:spcBef>
                <a:spcPct val="20000"/>
              </a:spcBef>
              <a:spcAft>
                <a:spcPts val="0"/>
              </a:spcAft>
              <a:buClrTx/>
              <a:buSzTx/>
              <a:buFont typeface="+mj-lt"/>
              <a:buAutoNum type="romanLcPeriod"/>
              <a:tabLst/>
              <a:defRPr sz="1800">
                <a:solidFill>
                  <a:schemeClr val="tx1"/>
                </a:solidFill>
              </a:defRPr>
            </a:lvl5pPr>
            <a:lvl6pPr marL="3037346" marR="0" indent="0" algn="l" defTabSz="607469" rtl="0" eaLnBrk="1" fontAlgn="auto" latinLnBrk="0" hangingPunct="1">
              <a:lnSpc>
                <a:spcPct val="100000"/>
              </a:lnSpc>
              <a:spcBef>
                <a:spcPct val="20000"/>
              </a:spcBef>
              <a:spcAft>
                <a:spcPts val="0"/>
              </a:spcAft>
              <a:buClrTx/>
              <a:buSzTx/>
              <a:buFont typeface="Arial"/>
              <a:buNone/>
              <a:tabLst/>
              <a:defRPr sz="1800">
                <a:solidFill>
                  <a:schemeClr val="tx1"/>
                </a:solidFill>
              </a:defRPr>
            </a:lvl6pPr>
            <a:lvl7pPr marL="3644819" indent="0" algn="ctr">
              <a:buNone/>
              <a:defRPr sz="1900">
                <a:solidFill>
                  <a:schemeClr val="tx1"/>
                </a:solidFill>
              </a:defRPr>
            </a:lvl7pPr>
            <a:lvl8pPr marL="4252285" indent="0" algn="ctr">
              <a:buNone/>
              <a:defRPr>
                <a:solidFill>
                  <a:schemeClr val="tx1">
                    <a:tint val="75000"/>
                  </a:schemeClr>
                </a:solidFill>
              </a:defRPr>
            </a:lvl8pPr>
            <a:lvl9pPr marL="4859760" indent="0" algn="ctr">
              <a:buNone/>
              <a:defRPr>
                <a:solidFill>
                  <a:schemeClr val="tx1">
                    <a:tint val="75000"/>
                  </a:schemeClr>
                </a:solidFill>
              </a:defRPr>
            </a:lvl9pPr>
          </a:lstStyle>
          <a:p>
            <a:r>
              <a:rPr lang="en-US" dirty="0"/>
              <a:t>Text area – Arial 18 </a:t>
            </a:r>
            <a:r>
              <a:rPr lang="en-US" dirty="0" err="1"/>
              <a:t>pt</a:t>
            </a:r>
            <a:r>
              <a:rPr lang="en-US" dirty="0"/>
              <a:t> black</a:t>
            </a:r>
            <a:endParaRPr lang="id-ID" dirty="0"/>
          </a:p>
          <a:p>
            <a:pPr lvl="1"/>
            <a:r>
              <a:rPr lang="id-ID" dirty="0"/>
              <a:t>Second level</a:t>
            </a:r>
          </a:p>
          <a:p>
            <a:pPr lvl="2"/>
            <a:r>
              <a:rPr lang="id-ID" dirty="0"/>
              <a:t>Third level</a:t>
            </a:r>
          </a:p>
          <a:p>
            <a:pPr lvl="3"/>
            <a:r>
              <a:rPr lang="id-ID" dirty="0"/>
              <a:t>Fourth level</a:t>
            </a:r>
          </a:p>
          <a:p>
            <a:pPr lvl="4"/>
            <a:r>
              <a:rPr lang="id-ID" dirty="0"/>
              <a:t>Fifth level</a:t>
            </a:r>
            <a:endParaRPr lang="en-US" dirty="0"/>
          </a:p>
          <a:p>
            <a:pPr marL="3037346" marR="0" lvl="5"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2429877" marR="0" lvl="4"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1822407" marR="0" lvl="3"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marL="1214938" marR="0" lvl="2" indent="0" algn="l" defTabSz="607469"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6" name="Text Placeholder 5"/>
          <p:cNvSpPr>
            <a:spLocks noGrp="1"/>
          </p:cNvSpPr>
          <p:nvPr>
            <p:ph type="body" sz="quarter" idx="11" hasCustomPrompt="1"/>
          </p:nvPr>
        </p:nvSpPr>
        <p:spPr>
          <a:xfrm>
            <a:off x="326248" y="186354"/>
            <a:ext cx="11437656" cy="541148"/>
          </a:xfrm>
          <a:prstGeom prst="rect">
            <a:avLst/>
          </a:prstGeom>
        </p:spPr>
        <p:txBody>
          <a:bodyPr vert="horz"/>
          <a:lstStyle>
            <a:lvl1pPr marL="0" indent="0">
              <a:buNone/>
              <a:defRPr sz="3400" b="1" baseline="0">
                <a:solidFill>
                  <a:schemeClr val="accent3"/>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Slide Title – 1 Column</a:t>
            </a:r>
          </a:p>
        </p:txBody>
      </p:sp>
    </p:spTree>
    <p:extLst>
      <p:ext uri="{BB962C8B-B14F-4D97-AF65-F5344CB8AC3E}">
        <p14:creationId xmlns:p14="http://schemas.microsoft.com/office/powerpoint/2010/main" val="425729163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Title + Subtitle + 1 Content">
    <p:spTree>
      <p:nvGrpSpPr>
        <p:cNvPr id="1" name=""/>
        <p:cNvGrpSpPr/>
        <p:nvPr/>
      </p:nvGrpSpPr>
      <p:grpSpPr>
        <a:xfrm>
          <a:off x="0" y="0"/>
          <a:ext cx="0" cy="0"/>
          <a:chOff x="0" y="0"/>
          <a:chExt cx="0" cy="0"/>
        </a:xfrm>
      </p:grpSpPr>
      <p:sp>
        <p:nvSpPr>
          <p:cNvPr id="14" name="Content Placeholder 3"/>
          <p:cNvSpPr>
            <a:spLocks noGrp="1"/>
          </p:cNvSpPr>
          <p:nvPr>
            <p:ph sz="quarter" idx="15"/>
          </p:nvPr>
        </p:nvSpPr>
        <p:spPr>
          <a:xfrm>
            <a:off x="329429" y="1228732"/>
            <a:ext cx="11458347" cy="479742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00" baseline="0" dirty="0" smtClean="0">
                <a:latin typeface="Arial Narrow" panose="020B0606020202030204" pitchFamily="34" charset="0"/>
              </a:defRPr>
            </a:lvl6pPr>
            <a:lvl7pPr>
              <a:defRPr lang="en-US" dirty="0">
                <a:latin typeface="Arial Narrow" panose="020B0606020202030204" pitchFamily="34" charset="0"/>
              </a:defRPr>
            </a:lvl7pPr>
          </a:lstStyle>
          <a:p>
            <a:pPr marL="283464" lvl="0" indent="-283464">
              <a:buFont typeface="+mj-lt"/>
              <a:buAutoNum type="arabicPeriod"/>
            </a:pPr>
            <a:r>
              <a:rPr lang="en-US" dirty="0"/>
              <a:t>Click to edit Master text styles</a:t>
            </a:r>
          </a:p>
          <a:p>
            <a:pPr lvl="1">
              <a:buFont typeface="+mj-lt"/>
              <a:buAutoNum type="alphaUcPeriod"/>
            </a:pPr>
            <a:r>
              <a:rPr lang="en-US" dirty="0"/>
              <a:t>Second level</a:t>
            </a:r>
          </a:p>
          <a:p>
            <a:pPr marL="1152144" lvl="2" indent="-228600">
              <a:buFont typeface="+mj-lt"/>
              <a:buAutoNum type="arabicPeriod"/>
            </a:pPr>
            <a:r>
              <a:rPr lang="en-US" dirty="0"/>
              <a:t>Third level</a:t>
            </a:r>
          </a:p>
          <a:p>
            <a:pPr marL="1536192" lvl="3" indent="-219456">
              <a:buFont typeface="+mj-lt"/>
              <a:buAutoNum type="alphaLcPeriod"/>
            </a:pPr>
            <a:r>
              <a:rPr lang="en-US" dirty="0"/>
              <a:t>Fourth level</a:t>
            </a:r>
          </a:p>
          <a:p>
            <a:pPr marL="1938528" lvl="4" indent="-210312">
              <a:buAutoNum type="romanLcPeriod"/>
            </a:pPr>
            <a:r>
              <a:rPr lang="en-US" dirty="0"/>
              <a:t>Fifth level</a:t>
            </a:r>
          </a:p>
          <a:p>
            <a:pPr marL="2343150" lvl="5" indent="-254000"/>
            <a:r>
              <a:rPr lang="en-US" dirty="0"/>
              <a:t>Sixth level</a:t>
            </a:r>
          </a:p>
          <a:p>
            <a:pPr marL="2743200" lvl="6" indent="-241300">
              <a:buFont typeface="+mj-lt"/>
              <a:buAutoNum type="arabicParenR"/>
            </a:pPr>
            <a:r>
              <a:rPr lang="en-US" dirty="0"/>
              <a:t>Seventh level</a:t>
            </a:r>
          </a:p>
        </p:txBody>
      </p:sp>
      <p:sp>
        <p:nvSpPr>
          <p:cNvPr id="12" name="Text Placeholder 5"/>
          <p:cNvSpPr>
            <a:spLocks noGrp="1"/>
          </p:cNvSpPr>
          <p:nvPr>
            <p:ph type="body" sz="quarter" idx="12" hasCustomPrompt="1"/>
          </p:nvPr>
        </p:nvSpPr>
        <p:spPr>
          <a:xfrm>
            <a:off x="329999" y="749579"/>
            <a:ext cx="11458347" cy="414429"/>
          </a:xfrm>
          <a:prstGeom prst="rect">
            <a:avLst/>
          </a:prstGeom>
        </p:spPr>
        <p:txBody>
          <a:bodyPr vert="horz" lIns="0" rIns="0">
            <a:noAutofit/>
          </a:bodyPr>
          <a:lstStyle>
            <a:lvl1pPr marL="0" indent="0">
              <a:buNone/>
              <a:defRPr sz="2100" b="0" i="0" baseline="0">
                <a:solidFill>
                  <a:schemeClr val="tx1"/>
                </a:solidFill>
              </a:defRPr>
            </a:lvl1pPr>
            <a:lvl2pPr>
              <a:defRPr sz="2400">
                <a:solidFill>
                  <a:srgbClr val="3256A7"/>
                </a:solidFill>
              </a:defRPr>
            </a:lvl2pPr>
            <a:lvl3pPr>
              <a:defRPr sz="2400">
                <a:solidFill>
                  <a:srgbClr val="3256A7"/>
                </a:solidFill>
              </a:defRPr>
            </a:lvl3pPr>
            <a:lvl4pPr>
              <a:defRPr sz="2400">
                <a:solidFill>
                  <a:srgbClr val="3256A7"/>
                </a:solidFill>
              </a:defRPr>
            </a:lvl4pPr>
            <a:lvl5pPr>
              <a:defRPr sz="2400">
                <a:solidFill>
                  <a:srgbClr val="3256A7"/>
                </a:solidFill>
              </a:defRPr>
            </a:lvl5pPr>
          </a:lstStyle>
          <a:p>
            <a:pPr lvl="0"/>
            <a:r>
              <a:rPr lang="en-US" dirty="0"/>
              <a:t>Click to add subtitle</a:t>
            </a:r>
          </a:p>
        </p:txBody>
      </p:sp>
      <p:sp>
        <p:nvSpPr>
          <p:cNvPr id="2" name="Title 1"/>
          <p:cNvSpPr>
            <a:spLocks noGrp="1"/>
          </p:cNvSpPr>
          <p:nvPr>
            <p:ph type="title"/>
          </p:nvPr>
        </p:nvSpPr>
        <p:spPr>
          <a:xfrm>
            <a:off x="329999" y="182880"/>
            <a:ext cx="11458347" cy="54864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8821937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Title + 2 Content w/ Headers">
    <p:spTree>
      <p:nvGrpSpPr>
        <p:cNvPr id="1" name=""/>
        <p:cNvGrpSpPr/>
        <p:nvPr/>
      </p:nvGrpSpPr>
      <p:grpSpPr>
        <a:xfrm>
          <a:off x="0" y="0"/>
          <a:ext cx="0" cy="0"/>
          <a:chOff x="0" y="0"/>
          <a:chExt cx="0" cy="0"/>
        </a:xfrm>
      </p:grpSpPr>
      <p:sp>
        <p:nvSpPr>
          <p:cNvPr id="12" name="Text Placeholder 4"/>
          <p:cNvSpPr>
            <a:spLocks noGrp="1"/>
          </p:cNvSpPr>
          <p:nvPr>
            <p:ph type="body" sz="quarter" idx="16" hasCustomPrompt="1"/>
          </p:nvPr>
        </p:nvSpPr>
        <p:spPr>
          <a:xfrm>
            <a:off x="330005" y="901234"/>
            <a:ext cx="5591673" cy="503295"/>
          </a:xfrm>
          <a:prstGeom prst="rect">
            <a:avLst/>
          </a:prstGeom>
          <a:solidFill>
            <a:schemeClr val="accent1"/>
          </a:solidFill>
        </p:spPr>
        <p:txBody>
          <a:bodyPr anchor="ctr"/>
          <a:lstStyle>
            <a:lvl1pPr marL="0" indent="0" algn="ctr">
              <a:buNone/>
              <a:defRPr lang="en-US" sz="2133" b="1" kern="1200" baseline="0" dirty="0" smtClean="0">
                <a:solidFill>
                  <a:schemeClr val="bg1"/>
                </a:solidFill>
                <a:latin typeface="+mn-lt"/>
                <a:ea typeface="+mn-ea"/>
                <a:cs typeface="+mn-cs"/>
              </a:defRPr>
            </a:lvl1pPr>
            <a:lvl2pPr>
              <a:defRPr lang="en-US" sz="1867" b="1" kern="1200" baseline="0" dirty="0" smtClean="0">
                <a:solidFill>
                  <a:schemeClr val="bg1"/>
                </a:solidFill>
                <a:latin typeface="+mn-lt"/>
                <a:ea typeface="+mn-ea"/>
                <a:cs typeface="+mn-cs"/>
              </a:defRPr>
            </a:lvl2pPr>
            <a:lvl3pPr>
              <a:defRPr lang="en-US" sz="1867" b="1" kern="1200" baseline="0" dirty="0" smtClean="0">
                <a:solidFill>
                  <a:schemeClr val="bg1"/>
                </a:solidFill>
                <a:latin typeface="+mn-lt"/>
                <a:ea typeface="+mn-ea"/>
                <a:cs typeface="+mn-cs"/>
              </a:defRPr>
            </a:lvl3pPr>
            <a:lvl4pPr>
              <a:defRPr lang="en-US" sz="1867" b="1" kern="1200" baseline="0" dirty="0" smtClean="0">
                <a:solidFill>
                  <a:schemeClr val="bg1"/>
                </a:solidFill>
                <a:latin typeface="+mn-lt"/>
                <a:ea typeface="+mn-ea"/>
                <a:cs typeface="+mn-cs"/>
              </a:defRPr>
            </a:lvl4pPr>
            <a:lvl5pPr>
              <a:defRPr lang="en-US" sz="1867" b="1" kern="1200" baseline="0" dirty="0">
                <a:solidFill>
                  <a:schemeClr val="bg1"/>
                </a:solidFill>
                <a:latin typeface="+mn-lt"/>
                <a:ea typeface="+mn-ea"/>
                <a:cs typeface="+mn-cs"/>
              </a:defRPr>
            </a:lvl5pPr>
          </a:lstStyle>
          <a:p>
            <a:pPr lvl="0"/>
            <a:r>
              <a:rPr lang="en-US" dirty="0"/>
              <a:t>Click to Add Header</a:t>
            </a:r>
          </a:p>
        </p:txBody>
      </p:sp>
      <p:sp>
        <p:nvSpPr>
          <p:cNvPr id="14" name="Text Placeholder 4"/>
          <p:cNvSpPr>
            <a:spLocks noGrp="1"/>
          </p:cNvSpPr>
          <p:nvPr>
            <p:ph type="body" sz="quarter" idx="17" hasCustomPrompt="1"/>
          </p:nvPr>
        </p:nvSpPr>
        <p:spPr>
          <a:xfrm>
            <a:off x="6196680" y="901234"/>
            <a:ext cx="5591673" cy="503295"/>
          </a:xfrm>
          <a:prstGeom prst="rect">
            <a:avLst/>
          </a:prstGeom>
          <a:solidFill>
            <a:schemeClr val="accent2"/>
          </a:solidFill>
        </p:spPr>
        <p:txBody>
          <a:bodyPr anchor="ctr"/>
          <a:lstStyle>
            <a:lvl1pPr marL="0" indent="0" algn="ctr">
              <a:buNone/>
              <a:defRPr lang="en-US" sz="2133" b="1" kern="1200" baseline="0" dirty="0" smtClean="0">
                <a:solidFill>
                  <a:schemeClr val="bg1"/>
                </a:solidFill>
                <a:latin typeface="+mn-lt"/>
                <a:ea typeface="+mn-ea"/>
                <a:cs typeface="+mn-cs"/>
              </a:defRPr>
            </a:lvl1pPr>
            <a:lvl2pPr>
              <a:defRPr lang="en-US" sz="1867" b="1" kern="1200" baseline="0" dirty="0" smtClean="0">
                <a:solidFill>
                  <a:schemeClr val="bg1"/>
                </a:solidFill>
                <a:latin typeface="+mn-lt"/>
                <a:ea typeface="+mn-ea"/>
                <a:cs typeface="+mn-cs"/>
              </a:defRPr>
            </a:lvl2pPr>
            <a:lvl3pPr>
              <a:defRPr lang="en-US" sz="1867" b="1" kern="1200" baseline="0" dirty="0" smtClean="0">
                <a:solidFill>
                  <a:schemeClr val="bg1"/>
                </a:solidFill>
                <a:latin typeface="+mn-lt"/>
                <a:ea typeface="+mn-ea"/>
                <a:cs typeface="+mn-cs"/>
              </a:defRPr>
            </a:lvl3pPr>
            <a:lvl4pPr>
              <a:defRPr lang="en-US" sz="1867" b="1" kern="1200" baseline="0" dirty="0" smtClean="0">
                <a:solidFill>
                  <a:schemeClr val="bg1"/>
                </a:solidFill>
                <a:latin typeface="+mn-lt"/>
                <a:ea typeface="+mn-ea"/>
                <a:cs typeface="+mn-cs"/>
              </a:defRPr>
            </a:lvl4pPr>
            <a:lvl5pPr>
              <a:defRPr lang="en-US" sz="1867" b="1" kern="1200" baseline="0" dirty="0">
                <a:solidFill>
                  <a:schemeClr val="bg1"/>
                </a:solidFill>
                <a:latin typeface="+mn-lt"/>
                <a:ea typeface="+mn-ea"/>
                <a:cs typeface="+mn-cs"/>
              </a:defRPr>
            </a:lvl5pPr>
          </a:lstStyle>
          <a:p>
            <a:pPr lvl="0"/>
            <a:r>
              <a:rPr lang="en-US" dirty="0"/>
              <a:t>Click to Add Header</a:t>
            </a:r>
          </a:p>
        </p:txBody>
      </p:sp>
      <p:sp>
        <p:nvSpPr>
          <p:cNvPr id="2" name="Title 1"/>
          <p:cNvSpPr>
            <a:spLocks noGrp="1"/>
          </p:cNvSpPr>
          <p:nvPr>
            <p:ph type="title"/>
          </p:nvPr>
        </p:nvSpPr>
        <p:spPr>
          <a:xfrm>
            <a:off x="330000" y="182880"/>
            <a:ext cx="11458347" cy="548640"/>
          </a:xfrm>
        </p:spPr>
        <p:txBody>
          <a:bodyPr/>
          <a:lstStyle>
            <a:lvl1pPr algn="l">
              <a:defRPr/>
            </a:lvl1pPr>
          </a:lstStyle>
          <a:p>
            <a:r>
              <a:rPr lang="en-US"/>
              <a:t>Click to edit Master title style</a:t>
            </a:r>
          </a:p>
        </p:txBody>
      </p:sp>
      <p:sp>
        <p:nvSpPr>
          <p:cNvPr id="9" name="Content Placeholder 3"/>
          <p:cNvSpPr>
            <a:spLocks noGrp="1"/>
          </p:cNvSpPr>
          <p:nvPr>
            <p:ph sz="quarter" idx="14"/>
          </p:nvPr>
        </p:nvSpPr>
        <p:spPr>
          <a:xfrm>
            <a:off x="330003" y="1510827"/>
            <a:ext cx="5592245" cy="451532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33" baseline="0" dirty="0" smtClean="0">
                <a:latin typeface="Arial Narrow" panose="020B0606020202030204" pitchFamily="34" charset="0"/>
              </a:defRPr>
            </a:lvl6pPr>
            <a:lvl7pPr>
              <a:defRPr lang="en-US" dirty="0">
                <a:latin typeface="Arial Narrow" panose="020B0606020202030204" pitchFamily="34" charset="0"/>
              </a:defRPr>
            </a:lvl7pPr>
          </a:lstStyle>
          <a:p>
            <a:pPr marL="295049" lvl="0" indent="-295049">
              <a:buFont typeface="+mj-lt"/>
              <a:buAutoNum type="arabicPeriod"/>
            </a:pPr>
            <a:r>
              <a:rPr lang="en-US" dirty="0"/>
              <a:t>Click to edit Master text styles</a:t>
            </a:r>
          </a:p>
          <a:p>
            <a:pPr lvl="1">
              <a:buFont typeface="+mj-lt"/>
              <a:buAutoNum type="alphaUcPeriod"/>
            </a:pPr>
            <a:r>
              <a:rPr lang="en-US" dirty="0"/>
              <a:t>Second level</a:t>
            </a:r>
          </a:p>
          <a:p>
            <a:pPr marL="1199230" lvl="2" indent="-237942">
              <a:buFont typeface="+mj-lt"/>
              <a:buAutoNum type="arabicPeriod"/>
            </a:pPr>
            <a:r>
              <a:rPr lang="en-US" dirty="0"/>
              <a:t>Third level</a:t>
            </a:r>
          </a:p>
          <a:p>
            <a:pPr marL="1598971" lvl="3" indent="-228422">
              <a:buFont typeface="+mj-lt"/>
              <a:buAutoNum type="alphaLcPeriod"/>
            </a:pPr>
            <a:r>
              <a:rPr lang="en-US" dirty="0"/>
              <a:t>Fourth level</a:t>
            </a:r>
          </a:p>
          <a:p>
            <a:pPr marL="2017752" lvl="4" indent="-218909">
              <a:buAutoNum type="romanLcPeriod"/>
            </a:pPr>
            <a:r>
              <a:rPr lang="en-US" dirty="0"/>
              <a:t>Fifth level</a:t>
            </a:r>
          </a:p>
          <a:p>
            <a:pPr marL="2438908" lvl="5" indent="-264380"/>
            <a:r>
              <a:rPr lang="en-US" dirty="0"/>
              <a:t>Sixth level</a:t>
            </a:r>
          </a:p>
          <a:p>
            <a:pPr marL="2855310" lvl="6" indent="-251163">
              <a:buFont typeface="+mj-lt"/>
              <a:buAutoNum type="arabicParenR"/>
            </a:pPr>
            <a:r>
              <a:rPr lang="en-US" dirty="0"/>
              <a:t>Seventh level</a:t>
            </a:r>
          </a:p>
        </p:txBody>
      </p:sp>
      <p:sp>
        <p:nvSpPr>
          <p:cNvPr id="10" name="Content Placeholder 3"/>
          <p:cNvSpPr>
            <a:spLocks noGrp="1"/>
          </p:cNvSpPr>
          <p:nvPr>
            <p:ph sz="quarter" idx="18"/>
          </p:nvPr>
        </p:nvSpPr>
        <p:spPr>
          <a:xfrm>
            <a:off x="6196680" y="1510827"/>
            <a:ext cx="5591673" cy="4515324"/>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sz="1333" baseline="0" dirty="0" smtClean="0">
                <a:latin typeface="Arial Narrow" panose="020B0606020202030204" pitchFamily="34" charset="0"/>
              </a:defRPr>
            </a:lvl6pPr>
            <a:lvl7pPr>
              <a:defRPr lang="en-US" dirty="0">
                <a:latin typeface="Arial Narrow" panose="020B0606020202030204" pitchFamily="34" charset="0"/>
              </a:defRPr>
            </a:lvl7pPr>
          </a:lstStyle>
          <a:p>
            <a:pPr marL="295049" lvl="0" indent="-295049">
              <a:buFont typeface="+mj-lt"/>
              <a:buAutoNum type="arabicPeriod"/>
            </a:pPr>
            <a:r>
              <a:rPr lang="en-US" dirty="0"/>
              <a:t>Click to edit Master text styles</a:t>
            </a:r>
          </a:p>
          <a:p>
            <a:pPr lvl="1">
              <a:buFont typeface="+mj-lt"/>
              <a:buAutoNum type="alphaUcPeriod"/>
            </a:pPr>
            <a:r>
              <a:rPr lang="en-US" dirty="0"/>
              <a:t>Second level</a:t>
            </a:r>
          </a:p>
          <a:p>
            <a:pPr marL="1199230" lvl="2" indent="-237942">
              <a:buFont typeface="+mj-lt"/>
              <a:buAutoNum type="arabicPeriod"/>
            </a:pPr>
            <a:r>
              <a:rPr lang="en-US" dirty="0"/>
              <a:t>Third level</a:t>
            </a:r>
          </a:p>
          <a:p>
            <a:pPr marL="1598971" lvl="3" indent="-228422">
              <a:buFont typeface="+mj-lt"/>
              <a:buAutoNum type="alphaLcPeriod"/>
            </a:pPr>
            <a:r>
              <a:rPr lang="en-US" dirty="0"/>
              <a:t>Fourth level</a:t>
            </a:r>
          </a:p>
          <a:p>
            <a:pPr marL="2017752" lvl="4" indent="-218909">
              <a:buAutoNum type="romanLcPeriod"/>
            </a:pPr>
            <a:r>
              <a:rPr lang="en-US" dirty="0"/>
              <a:t>Fifth level</a:t>
            </a:r>
          </a:p>
          <a:p>
            <a:pPr marL="2438908" lvl="5" indent="-264380"/>
            <a:r>
              <a:rPr lang="en-US" dirty="0"/>
              <a:t>Sixth level</a:t>
            </a:r>
          </a:p>
          <a:p>
            <a:pPr marL="2855310" lvl="6" indent="-251163">
              <a:buFont typeface="+mj-lt"/>
              <a:buAutoNum type="arabicParenR"/>
            </a:pPr>
            <a:r>
              <a:rPr lang="en-US" dirty="0"/>
              <a:t>Seventh level</a:t>
            </a:r>
          </a:p>
        </p:txBody>
      </p:sp>
    </p:spTree>
    <p:extLst>
      <p:ext uri="{BB962C8B-B14F-4D97-AF65-F5344CB8AC3E}">
        <p14:creationId xmlns:p14="http://schemas.microsoft.com/office/powerpoint/2010/main" val="16208107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cSld name="Alleen titel">
    <p:spTree>
      <p:nvGrpSpPr>
        <p:cNvPr id="1" name=""/>
        <p:cNvGrpSpPr/>
        <p:nvPr/>
      </p:nvGrpSpPr>
      <p:grpSpPr>
        <a:xfrm>
          <a:off x="0" y="0"/>
          <a:ext cx="0" cy="0"/>
          <a:chOff x="0" y="0"/>
          <a:chExt cx="0" cy="0"/>
        </a:xfrm>
      </p:grpSpPr>
      <p:sp>
        <p:nvSpPr>
          <p:cNvPr id="6" name="Title 5"/>
          <p:cNvSpPr>
            <a:spLocks noGrp="1"/>
          </p:cNvSpPr>
          <p:nvPr>
            <p:ph type="title"/>
          </p:nvPr>
        </p:nvSpPr>
        <p:spPr>
          <a:xfrm>
            <a:off x="609441" y="762000"/>
            <a:ext cx="10969943" cy="852364"/>
          </a:xfrm>
        </p:spPr>
        <p:txBody>
          <a:bodyPr/>
          <a:lstStyle/>
          <a:p>
            <a:r>
              <a:rPr lang="nl-NL" dirty="0"/>
              <a:t>Titelstijl van model bewerken</a:t>
            </a:r>
            <a:endParaRPr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6F8AB-BCEA-4347-8BA6-BE776009BC89}" type="slidenum">
              <a:rPr kumimoji="0" lang="en-US" sz="1600" b="0" i="0" u="none" strike="noStrike" kern="1200" cap="none" spc="0" normalizeH="0" baseline="0" noProof="0" smtClean="0">
                <a:ln>
                  <a:noFill/>
                </a:ln>
                <a:solidFill>
                  <a:srgbClr val="5F7A7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5F7A76"/>
              </a:solidFill>
              <a:effectLst/>
              <a:uLnTx/>
              <a:uFillTx/>
              <a:latin typeface="Arial"/>
              <a:ea typeface="+mn-ea"/>
              <a:cs typeface="+mn-cs"/>
            </a:endParaRPr>
          </a:p>
        </p:txBody>
      </p:sp>
    </p:spTree>
    <p:extLst>
      <p:ext uri="{BB962C8B-B14F-4D97-AF65-F5344CB8AC3E}">
        <p14:creationId xmlns:p14="http://schemas.microsoft.com/office/powerpoint/2010/main" val="165246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72154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301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262565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5239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9718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188136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77599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69165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C07C5E14-300D-4720-B5FE-54C7D96D416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16103311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BC7BE07D-E945-4DDF-8452-20009392BF2F}"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2762836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EFA54ACD-BEB7-4258-A5F3-653792456C00}"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256342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2399C1EB-F401-4F7B-BD9C-AAA165C9F3D7}"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3562169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36423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0554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8542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63597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t>November 14, 2018</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05815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atin typeface="MetricHPE" panose="020B0503030202060203" pitchFamily="34" charset="0"/>
              </a:defRPr>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16E08157-2DC9-4745-A7A9-7046A8583708}" type="datetime4">
              <a:rPr lang="en-US" smtClean="0"/>
              <a:pPr/>
              <a:t>November 14, 2018</a:t>
            </a:fld>
            <a:endParaRPr lang="en-US" dirty="0"/>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latin typeface="MetricHPE" panose="020B0503030202060203" pitchFamily="34" charset="0"/>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1436" y="6313388"/>
            <a:ext cx="1337948" cy="352606"/>
          </a:xfrm>
          <a:prstGeom prst="rect">
            <a:avLst/>
          </a:prstGeom>
        </p:spPr>
      </p:pic>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3387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t>November 14, 2018</a:t>
            </a:fld>
            <a:endParaRPr/>
          </a:p>
        </p:txBody>
      </p:sp>
      <p:sp>
        <p:nvSpPr>
          <p:cNvPr id="3" name="Footer Placeholder 2"/>
          <p:cNvSpPr>
            <a:spLocks noGrp="1"/>
          </p:cNvSpPr>
          <p:nvPr>
            <p:ph type="ftr" sz="quarter" idx="11"/>
          </p:nvPr>
        </p:nvSpPr>
        <p:spPr/>
        <p:txBody>
          <a:bodyPr/>
          <a:lstStyle/>
          <a:p>
            <a:r>
              <a:rPr lang="en-US"/>
              <a:t>Private | Confidential | Internal Use Only </a:t>
            </a:r>
            <a:endParaRPr/>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6781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09883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2055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t>November 14, 2018</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792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1536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0610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28344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23857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7235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54897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317902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91975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42587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t>November 14, 2018</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53484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FB395617-A7D9-4AE8-82B6-3D0A191CDCBE}" type="datetime4">
              <a:rPr lang="en-US" smtClean="0"/>
              <a:t>November 14, 2018</a:t>
            </a:fld>
            <a:endParaRPr/>
          </a:p>
        </p:txBody>
      </p:sp>
      <p:sp>
        <p:nvSpPr>
          <p:cNvPr id="12" name="Footer Placeholder 11"/>
          <p:cNvSpPr>
            <a:spLocks noGrp="1"/>
          </p:cNvSpPr>
          <p:nvPr>
            <p:ph type="ftr" sz="quarter" idx="16"/>
          </p:nvPr>
        </p:nvSpPr>
        <p:spPr/>
        <p:txBody>
          <a:bodyPr/>
          <a:lstStyle/>
          <a:p>
            <a:r>
              <a:rPr lang="en-US"/>
              <a:t>Private | Confidential | Internal Use Only </a:t>
            </a:r>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62917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147674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63147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t>November 14, 2018</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2231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userDrawn="1">
  <p:cSld name="38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2" name="Picture 1" descr="114_2015LDN-228-GettyImages-529483741_RF_original-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6423" y="456997"/>
            <a:ext cx="3035808" cy="1225296"/>
          </a:xfrm>
          <a:prstGeom prst="rect">
            <a:avLst/>
          </a:prstGeom>
        </p:spPr>
      </p:pic>
      <p:sp>
        <p:nvSpPr>
          <p:cNvPr id="11" name="Title 4"/>
          <p:cNvSpPr>
            <a:spLocks noGrp="1"/>
          </p:cNvSpPr>
          <p:nvPr>
            <p:ph type="title" hasCustomPrompt="1"/>
          </p:nvPr>
        </p:nvSpPr>
        <p:spPr>
          <a:xfrm>
            <a:off x="610392" y="2209800"/>
            <a:ext cx="9600407" cy="1905000"/>
          </a:xfrm>
        </p:spPr>
        <p:txBody>
          <a:bodyPr anchor="b"/>
          <a:lstStyle>
            <a:lvl1pPr>
              <a:lnSpc>
                <a:spcPct val="80000"/>
              </a:lnSpc>
              <a:defRPr sz="6600"/>
            </a:lvl1pPr>
          </a:lstStyle>
          <a:p>
            <a:r>
              <a:rPr lang="en-US" dirty="0"/>
              <a:t>Title slide with picture</a:t>
            </a:r>
            <a:endParaRPr dirty="0"/>
          </a:p>
        </p:txBody>
      </p:sp>
      <p:sp>
        <p:nvSpPr>
          <p:cNvPr id="13" name="Subtitle 2"/>
          <p:cNvSpPr>
            <a:spLocks noGrp="1"/>
          </p:cNvSpPr>
          <p:nvPr>
            <p:ph type="subTitle" idx="1" hasCustomPrompt="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endParaRPr dirty="0"/>
          </a:p>
        </p:txBody>
      </p:sp>
      <p:sp>
        <p:nvSpPr>
          <p:cNvPr id="14"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endParaRPr dirty="0"/>
          </a:p>
        </p:txBody>
      </p:sp>
    </p:spTree>
    <p:extLst>
      <p:ext uri="{BB962C8B-B14F-4D97-AF65-F5344CB8AC3E}">
        <p14:creationId xmlns:p14="http://schemas.microsoft.com/office/powerpoint/2010/main" val="24586996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_Blank_No Bu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vert="horz" lIns="217728" tIns="109728" rIns="217728" bIns="108864" rtlCol="0" anchor="t" anchorCtr="0">
            <a:normAutofit/>
          </a:bodyPr>
          <a:lstStyle>
            <a:lvl1pPr>
              <a:defRPr lang="en-US" dirty="0"/>
            </a:lvl1pPr>
          </a:lstStyle>
          <a:p>
            <a:pPr marL="0" lvl="0">
              <a:lnSpc>
                <a:spcPct val="90000"/>
              </a:lnSpc>
            </a:pPr>
            <a:r>
              <a:rPr lang="en-US" dirty="0"/>
              <a:t>Click to edit Master title style</a:t>
            </a:r>
          </a:p>
        </p:txBody>
      </p:sp>
      <p:sp>
        <p:nvSpPr>
          <p:cNvPr id="8" name="Text Placeholder 7"/>
          <p:cNvSpPr>
            <a:spLocks noGrp="1"/>
          </p:cNvSpPr>
          <p:nvPr>
            <p:ph type="body" sz="quarter" idx="13"/>
          </p:nvPr>
        </p:nvSpPr>
        <p:spPr bwMode="white">
          <a:xfrm>
            <a:off x="305554" y="674599"/>
            <a:ext cx="11276847" cy="587188"/>
          </a:xfrm>
          <a:prstGeom prst="rect">
            <a:avLst/>
          </a:prstGeom>
        </p:spPr>
        <p:txBody>
          <a:bodyPr vert="horz" lIns="217728" tIns="108864" rIns="217728" bIns="108864" rtlCol="0">
            <a:noAutofit/>
          </a:bodyPr>
          <a:lstStyle>
            <a:lvl1pPr>
              <a:defRPr lang="en-US" baseline="0" dirty="0">
                <a:solidFill>
                  <a:schemeClr val="bg1"/>
                </a:solidFill>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262426690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Title + 1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40"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Content Placeholder 3"/>
          <p:cNvSpPr>
            <a:spLocks noGrp="1"/>
          </p:cNvSpPr>
          <p:nvPr>
            <p:ph sz="quarter" idx="14"/>
          </p:nvPr>
        </p:nvSpPr>
        <p:spPr>
          <a:xfrm>
            <a:off x="329428" y="859536"/>
            <a:ext cx="11458347" cy="5166614"/>
          </a:xfrm>
          <a:prstGeom prst="rect">
            <a:avLst/>
          </a:prstGeom>
        </p:spPr>
        <p:txBody>
          <a:bodyPr/>
          <a:lstStyle>
            <a:lvl1pPr marL="283464" marR="0" indent="-283464" algn="l" defTabSz="607469" rtl="0" eaLnBrk="1" fontAlgn="auto" latinLnBrk="0" hangingPunct="1">
              <a:lnSpc>
                <a:spcPct val="100000"/>
              </a:lnSpc>
              <a:spcBef>
                <a:spcPts val="450"/>
              </a:spcBef>
              <a:spcAft>
                <a:spcPts val="0"/>
              </a:spcAft>
              <a:buClrTx/>
              <a:buSzTx/>
              <a:buFont typeface="+mj-lt"/>
              <a:buAutoNum type="arabicPeriod"/>
              <a:tabLst/>
              <a:defRPr>
                <a:latin typeface="+mn-lt"/>
              </a:defRPr>
            </a:lvl1pPr>
            <a:lvl2pPr marL="749808" marR="0" indent="-283464" algn="l" defTabSz="607469" rtl="0" eaLnBrk="1" fontAlgn="auto" latinLnBrk="0" hangingPunct="1">
              <a:lnSpc>
                <a:spcPct val="100000"/>
              </a:lnSpc>
              <a:spcBef>
                <a:spcPts val="450"/>
              </a:spcBef>
              <a:spcAft>
                <a:spcPts val="0"/>
              </a:spcAft>
              <a:buClrTx/>
              <a:buSzTx/>
              <a:buFont typeface="+mj-lt"/>
              <a:buAutoNum type="alphaUcPeriod"/>
              <a:tabLst/>
              <a:defRPr>
                <a:latin typeface="+mn-lt"/>
              </a:defRPr>
            </a:lvl2pPr>
            <a:lvl3pPr marL="1152144" marR="0" indent="-228600" algn="l" defTabSz="607469" rtl="0" eaLnBrk="1" fontAlgn="auto" latinLnBrk="0" hangingPunct="1">
              <a:lnSpc>
                <a:spcPct val="100000"/>
              </a:lnSpc>
              <a:spcBef>
                <a:spcPts val="450"/>
              </a:spcBef>
              <a:spcAft>
                <a:spcPts val="0"/>
              </a:spcAft>
              <a:buClrTx/>
              <a:buSzTx/>
              <a:buFont typeface="+mj-lt"/>
              <a:buAutoNum type="arabicPeriod"/>
              <a:tabLst/>
              <a:defRPr>
                <a:latin typeface="+mn-lt"/>
              </a:defRPr>
            </a:lvl3pPr>
            <a:lvl4pPr marL="1536192" marR="0" indent="-219456" algn="l" defTabSz="607469" rtl="0" eaLnBrk="1" fontAlgn="auto" latinLnBrk="0" hangingPunct="1">
              <a:lnSpc>
                <a:spcPct val="100000"/>
              </a:lnSpc>
              <a:spcBef>
                <a:spcPts val="450"/>
              </a:spcBef>
              <a:spcAft>
                <a:spcPts val="0"/>
              </a:spcAft>
              <a:buClrTx/>
              <a:buSzTx/>
              <a:buFont typeface="+mj-lt"/>
              <a:buAutoNum type="alphaLcPeriod"/>
              <a:tabLst/>
              <a:defRPr>
                <a:latin typeface="+mn-lt"/>
              </a:defRPr>
            </a:lvl4pPr>
            <a:lvl5pPr marL="1938528" marR="0" indent="-210312" algn="l" defTabSz="607469" rtl="0" eaLnBrk="1" fontAlgn="auto" latinLnBrk="0" hangingPunct="1">
              <a:lnSpc>
                <a:spcPct val="100000"/>
              </a:lnSpc>
              <a:spcBef>
                <a:spcPts val="450"/>
              </a:spcBef>
              <a:spcAft>
                <a:spcPts val="0"/>
              </a:spcAft>
              <a:buClrTx/>
              <a:buSzTx/>
              <a:buFont typeface="+mj-lt"/>
              <a:buAutoNum type="romanLcPeriod"/>
              <a:tabLst/>
              <a:defRPr>
                <a:latin typeface="+mn-lt"/>
              </a:defRPr>
            </a:lvl5pPr>
            <a:lvl6pPr marL="2340864" marR="0" indent="-256032" algn="l" defTabSz="607469" rtl="0" eaLnBrk="1" fontAlgn="auto" latinLnBrk="0" hangingPunct="1">
              <a:lnSpc>
                <a:spcPct val="100000"/>
              </a:lnSpc>
              <a:spcBef>
                <a:spcPts val="450"/>
              </a:spcBef>
              <a:spcAft>
                <a:spcPts val="0"/>
              </a:spcAft>
              <a:buClrTx/>
              <a:buSzTx/>
              <a:buFont typeface="+mj-lt"/>
              <a:buAutoNum type="alphaLcParenR"/>
              <a:tabLst/>
              <a:defRPr sz="1300" baseline="0">
                <a:latin typeface="+mn-lt"/>
              </a:defRPr>
            </a:lvl6pPr>
            <a:lvl7pPr marL="2743200" marR="0" indent="-237744" algn="l" defTabSz="607469" rtl="0" eaLnBrk="1" fontAlgn="auto" latinLnBrk="0" hangingPunct="1">
              <a:lnSpc>
                <a:spcPct val="100000"/>
              </a:lnSpc>
              <a:spcBef>
                <a:spcPts val="450"/>
              </a:spcBef>
              <a:spcAft>
                <a:spcPts val="0"/>
              </a:spcAft>
              <a:buClrTx/>
              <a:buSzTx/>
              <a:buFont typeface="+mj-lt"/>
              <a:buAutoNum type="arabicParenR"/>
              <a:tabLst/>
              <a:defRPr sz="1300" baseline="0">
                <a:latin typeface="+mn-lt"/>
              </a:defRPr>
            </a:lvl7pPr>
          </a:lstStyle>
          <a:p>
            <a:pPr marL="283464" marR="0" lvl="0" indent="-283464"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749808" marR="0" lvl="1" indent="-283464" algn="l" defTabSz="607469" rtl="0" eaLnBrk="1" fontAlgn="auto" latinLnBrk="0" hangingPunct="1">
              <a:lnSpc>
                <a:spcPct val="100000"/>
              </a:lnSpc>
              <a:spcBef>
                <a:spcPts val="450"/>
              </a:spcBef>
              <a:spcAft>
                <a:spcPts val="0"/>
              </a:spcAft>
              <a:buClrTx/>
              <a:buSzTx/>
              <a:buFont typeface="+mj-lt"/>
              <a:buAutoNum type="alphaUcPeriod"/>
              <a:tabLst/>
              <a:defRPr/>
            </a:pPr>
            <a:r>
              <a:rPr kumimoji="0" lang="en-US" sz="1700" b="0" i="0" u="none" strike="noStrike" kern="1200" cap="none" spc="0" normalizeH="0" baseline="0" noProof="0" dirty="0">
                <a:ln>
                  <a:noFill/>
                </a:ln>
                <a:solidFill>
                  <a:srgbClr val="4D4D4D"/>
                </a:solidFill>
                <a:effectLst/>
                <a:uLnTx/>
                <a:uFillTx/>
                <a:latin typeface="+mn-lt"/>
                <a:ea typeface="+mn-ea"/>
                <a:cs typeface="+mn-cs"/>
              </a:rPr>
              <a:t>Second level</a:t>
            </a:r>
          </a:p>
          <a:p>
            <a:pPr marL="1152144" marR="0" lvl="2" indent="-228600" algn="l" defTabSz="607469" rtl="0" eaLnBrk="1" fontAlgn="auto" latinLnBrk="0" hangingPunct="1">
              <a:lnSpc>
                <a:spcPct val="100000"/>
              </a:lnSpc>
              <a:spcBef>
                <a:spcPts val="45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4D4D4D"/>
                </a:solidFill>
                <a:effectLst/>
                <a:uLnTx/>
                <a:uFillTx/>
                <a:latin typeface="+mn-lt"/>
                <a:ea typeface="+mn-ea"/>
                <a:cs typeface="+mn-cs"/>
              </a:rPr>
              <a:t>Third level</a:t>
            </a:r>
          </a:p>
          <a:p>
            <a:pPr marL="1536192" marR="0" lvl="3" indent="-219456" algn="l" defTabSz="607469" rtl="0" eaLnBrk="1" fontAlgn="auto" latinLnBrk="0" hangingPunct="1">
              <a:lnSpc>
                <a:spcPct val="100000"/>
              </a:lnSpc>
              <a:spcBef>
                <a:spcPts val="450"/>
              </a:spcBef>
              <a:spcAft>
                <a:spcPts val="0"/>
              </a:spcAft>
              <a:buClrTx/>
              <a:buSzTx/>
              <a:buFont typeface="+mj-lt"/>
              <a:buAutoNum type="alphaLcPeriod"/>
              <a:tabLst/>
              <a:defRPr/>
            </a:pPr>
            <a:r>
              <a:rPr kumimoji="0" lang="en-US" sz="1500" b="0" i="0" u="none" strike="noStrike" kern="1200" cap="none" spc="0" normalizeH="0" baseline="0" noProof="0" dirty="0">
                <a:ln>
                  <a:noFill/>
                </a:ln>
                <a:solidFill>
                  <a:srgbClr val="4D4D4D"/>
                </a:solidFill>
                <a:effectLst/>
                <a:uLnTx/>
                <a:uFillTx/>
                <a:latin typeface="+mn-lt"/>
                <a:ea typeface="+mn-ea"/>
                <a:cs typeface="+mn-cs"/>
              </a:rPr>
              <a:t>Fourth level</a:t>
            </a:r>
          </a:p>
          <a:p>
            <a:pPr marL="1938528" marR="0" lvl="4" indent="-210312" algn="l" defTabSz="607469" rtl="0" eaLnBrk="1" fontAlgn="auto" latinLnBrk="0" hangingPunct="1">
              <a:lnSpc>
                <a:spcPct val="100000"/>
              </a:lnSpc>
              <a:spcBef>
                <a:spcPts val="450"/>
              </a:spcBef>
              <a:spcAft>
                <a:spcPts val="0"/>
              </a:spcAft>
              <a:buClrTx/>
              <a:buSzTx/>
              <a:buFont typeface="+mj-lt"/>
              <a:buAutoNum type="romanLcPeriod"/>
              <a:tabLst/>
              <a:defRPr/>
            </a:pPr>
            <a:r>
              <a:rPr kumimoji="0" lang="en-US" sz="1400" b="0" i="0" u="none" strike="noStrike" kern="1200" cap="none" spc="0" normalizeH="0" baseline="0" noProof="0" dirty="0">
                <a:ln>
                  <a:noFill/>
                </a:ln>
                <a:solidFill>
                  <a:srgbClr val="4D4D4D"/>
                </a:solidFill>
                <a:effectLst/>
                <a:uLnTx/>
                <a:uFillTx/>
                <a:latin typeface="+mn-lt"/>
                <a:ea typeface="+mn-ea"/>
                <a:cs typeface="+mn-cs"/>
              </a:rPr>
              <a:t>Fifth level</a:t>
            </a:r>
          </a:p>
          <a:p>
            <a:pPr marL="2340864" marR="0" lvl="5" indent="-256032" algn="l" defTabSz="607469" rtl="0" eaLnBrk="1" fontAlgn="auto" latinLnBrk="0" hangingPunct="1">
              <a:lnSpc>
                <a:spcPct val="100000"/>
              </a:lnSpc>
              <a:spcBef>
                <a:spcPts val="450"/>
              </a:spcBef>
              <a:spcAft>
                <a:spcPts val="0"/>
              </a:spcAft>
              <a:buClrTx/>
              <a:buSzTx/>
              <a:buFont typeface="+mj-lt"/>
              <a:buAutoNum type="alphaLcParenR"/>
              <a:tabLst/>
              <a:defRPr/>
            </a:pPr>
            <a:r>
              <a:rPr kumimoji="0" lang="en-US" sz="1300" b="0" i="0" u="none" strike="noStrike" kern="1200" cap="none" spc="0" normalizeH="0" baseline="0" noProof="0" dirty="0">
                <a:ln>
                  <a:noFill/>
                </a:ln>
                <a:solidFill>
                  <a:srgbClr val="4D4D4D"/>
                </a:solidFill>
                <a:effectLst/>
                <a:uLnTx/>
                <a:uFillTx/>
                <a:latin typeface="+mn-lt"/>
                <a:ea typeface="+mn-ea"/>
                <a:cs typeface="+mn-cs"/>
              </a:rPr>
              <a:t>Sixth level</a:t>
            </a:r>
          </a:p>
          <a:p>
            <a:pPr marL="2743200" marR="0" lvl="6" indent="-237744" algn="l" defTabSz="607469" rtl="0" eaLnBrk="1" fontAlgn="auto" latinLnBrk="0" hangingPunct="1">
              <a:lnSpc>
                <a:spcPct val="100000"/>
              </a:lnSpc>
              <a:spcBef>
                <a:spcPts val="450"/>
              </a:spcBef>
              <a:spcAft>
                <a:spcPts val="0"/>
              </a:spcAft>
              <a:buClrTx/>
              <a:buSzTx/>
              <a:buFont typeface="+mj-lt"/>
              <a:buAutoNum type="arabicParenR"/>
              <a:tabLst/>
              <a:defRPr/>
            </a:pPr>
            <a:r>
              <a:rPr kumimoji="0" lang="en-US" sz="1200" b="0" i="0" u="none" strike="noStrike" kern="1200" cap="none" spc="0" normalizeH="0" baseline="0" noProof="0" dirty="0">
                <a:ln>
                  <a:noFill/>
                </a:ln>
                <a:solidFill>
                  <a:srgbClr val="4D4D4D"/>
                </a:solidFill>
                <a:effectLst/>
                <a:uLnTx/>
                <a:uFillTx/>
                <a:latin typeface="+mn-lt"/>
                <a:ea typeface="+mn-ea"/>
                <a:cs typeface="+mn-cs"/>
              </a:rPr>
              <a:t>Seventh level</a:t>
            </a:r>
          </a:p>
        </p:txBody>
      </p:sp>
      <p:sp>
        <p:nvSpPr>
          <p:cNvPr id="5"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3468320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247178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4949414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BC7BE07D-E945-4DDF-8452-20009392BF2F}"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39079756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
        <p:nvSpPr>
          <p:cNvPr id="3" name="Date Placeholder 2"/>
          <p:cNvSpPr>
            <a:spLocks noGrp="1"/>
          </p:cNvSpPr>
          <p:nvPr>
            <p:ph type="dt" sz="half" idx="10"/>
          </p:nvPr>
        </p:nvSpPr>
        <p:spPr/>
        <p:txBody>
          <a:bodyPr/>
          <a:lstStyle/>
          <a:p>
            <a:fld id="{EFA54ACD-BEB7-4258-A5F3-653792456C00}"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23395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2399C1EB-F401-4F7B-BD9C-AAA165C9F3D7}"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5871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7454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59871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6684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atin typeface="MetricHPE" panose="020B0503030202060203" pitchFamily="34" charset="0"/>
              </a:defRPr>
            </a:lvl1pPr>
          </a:lstStyle>
          <a:p>
            <a:r>
              <a:rPr lang="en-US"/>
              <a:t>Click to edit Master title style</a:t>
            </a:r>
            <a:endParaRPr dirty="0"/>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gr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C07C5E14-300D-4720-B5FE-54C7D96D4160}" type="datetime4">
              <a:rPr lang="en-US" smtClean="0"/>
              <a:pPr/>
              <a:t>November 14, 2018</a:t>
            </a:fld>
            <a:endParaRPr lang="en-US" dirty="0"/>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dirty="0">
              <a:latin typeface="MetricHPE" panose="020B0503030202060203" pitchFamily="34" charset="0"/>
            </a:endParaRPr>
          </a:p>
        </p:txBody>
      </p:sp>
    </p:spTree>
    <p:extLst>
      <p:ext uri="{BB962C8B-B14F-4D97-AF65-F5344CB8AC3E}">
        <p14:creationId xmlns:p14="http://schemas.microsoft.com/office/powerpoint/2010/main" val="1625641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50133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3878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solidFill>
                  <a:prstClr val="black"/>
                </a:solidFill>
              </a:rPr>
              <a:pPr/>
              <a:t>November 14, 2018</a:t>
            </a:fld>
            <a:endParaRPr>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46193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55653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19454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solidFill>
                  <a:prstClr val="black"/>
                </a:solidFill>
              </a:rPr>
              <a:pPr/>
              <a:t>November 14, 2018</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1248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76528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90135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61714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6"/>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9845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8613" indent="-328613">
              <a:lnSpc>
                <a:spcPct val="80000"/>
              </a:lnSpc>
              <a:defRPr sz="6000">
                <a:latin typeface="MetricHPE" panose="020B0503030202060203" pitchFamily="34" charset="0"/>
              </a:defRPr>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gr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EFA54ACD-BEB7-4258-A5F3-653792456C00}" type="datetime4">
              <a:rPr lang="en-US" smtClean="0"/>
              <a:pPr/>
              <a:t>November 14, 2018</a:t>
            </a:fld>
            <a:endParaRPr lang="en-US" dirty="0"/>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1436" y="6313388"/>
            <a:ext cx="1337948" cy="352606"/>
          </a:xfrm>
          <a:prstGeom prst="rect">
            <a:avLst/>
          </a:prstGeom>
        </p:spPr>
      </p:pic>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7113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724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4524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5"/>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95442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chemeClr val="accent1"/>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solidFill>
                  <a:prstClr val="black"/>
                </a:solidFill>
              </a:rPr>
              <a:pPr/>
              <a:t>November 14, 2018</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9125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
        <p:nvSpPr>
          <p:cNvPr id="9" name="Date Placeholder 8"/>
          <p:cNvSpPr>
            <a:spLocks noGrp="1"/>
          </p:cNvSpPr>
          <p:nvPr>
            <p:ph type="dt" sz="half" idx="15"/>
          </p:nvPr>
        </p:nvSpPr>
        <p:spPr/>
        <p:txBody>
          <a:bodyPr/>
          <a:lstStyle/>
          <a:p>
            <a:fld id="{FB395617-A7D9-4AE8-82B6-3D0A191CDCBE}" type="datetime4">
              <a:rPr lang="en-US" smtClean="0">
                <a:solidFill>
                  <a:prstClr val="black"/>
                </a:solidFill>
              </a:rPr>
              <a:pPr/>
              <a:t>November 14, 2018</a:t>
            </a:fld>
            <a:endParaRPr>
              <a:solidFill>
                <a:prstClr val="black"/>
              </a:solidFill>
            </a:endParaRPr>
          </a:p>
        </p:txBody>
      </p:sp>
      <p:sp>
        <p:nvSpPr>
          <p:cNvPr id="12" name="Footer Placeholder 11"/>
          <p:cNvSpPr>
            <a:spLocks noGrp="1"/>
          </p:cNvSpPr>
          <p:nvPr>
            <p:ph type="ftr" sz="quarter" idx="16"/>
          </p:nvPr>
        </p:nvSpPr>
        <p:spPr/>
        <p:txBody>
          <a:bodyPr/>
          <a:lstStyle/>
          <a:p>
            <a:r>
              <a:rPr lang="en-US">
                <a:solidFill>
                  <a:prstClr val="black"/>
                </a:solidFill>
              </a:rPr>
              <a:t>Private | Confidential | Internal Use Only </a:t>
            </a:r>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06717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161455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73539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49840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sub title with content">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441960" y="1001854"/>
            <a:ext cx="10822941" cy="369332"/>
          </a:xfrm>
          <a:prstGeom prst="rect">
            <a:avLst/>
          </a:prstGeom>
        </p:spPr>
        <p:txBody>
          <a:bodyPr wrap="square" anchor="t">
            <a:noAutofit/>
          </a:bodyPr>
          <a:lstStyle>
            <a:lvl1pPr marL="0" indent="0" algn="l">
              <a:lnSpc>
                <a:spcPct val="100000"/>
              </a:lnSpc>
              <a:buNone/>
              <a:defRPr sz="2400" b="0" i="0">
                <a:solidFill>
                  <a:srgbClr val="000000"/>
                </a:solidFill>
                <a:latin typeface="HP Simplified" pitchFamily="34" charset="0"/>
                <a:cs typeface="HP Simplified"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441960"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438912" y="1584962"/>
            <a:ext cx="10826496" cy="4305300"/>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92934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29184" indent="-329184">
              <a:lnSpc>
                <a:spcPct val="80000"/>
              </a:lnSpc>
              <a:defRPr sz="6000">
                <a:latin typeface="MetricHPE" panose="020B0503030202060203" pitchFamily="34" charset="0"/>
              </a:defRPr>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gr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2399C1EB-F401-4F7B-BD9C-AAA165C9F3D7}" type="datetime4">
              <a:rPr lang="en-US" smtClean="0"/>
              <a:pPr/>
              <a:t>November 14, 2018</a:t>
            </a:fld>
            <a:endParaRPr lang="en-US" dirty="0"/>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dirty="0"/>
              <a:t>Private | Confidential | Internal Use Only </a:t>
            </a:r>
          </a:p>
        </p:txBody>
      </p:sp>
    </p:spTree>
    <p:extLst>
      <p:ext uri="{BB962C8B-B14F-4D97-AF65-F5344CB8AC3E}">
        <p14:creationId xmlns:p14="http://schemas.microsoft.com/office/powerpoint/2010/main" val="3364303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Line with Content and Subtitle">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441959" y="880226"/>
            <a:ext cx="11280140" cy="512961"/>
          </a:xfrm>
          <a:prstGeom prst="rect">
            <a:avLst/>
          </a:prstGeom>
        </p:spPr>
        <p:txBody>
          <a:bodyPr wrap="square" anchor="t">
            <a:spAutoFit/>
          </a:bodyPr>
          <a:lstStyle>
            <a:lvl1pPr marL="0" indent="0" algn="l">
              <a:lnSpc>
                <a:spcPts val="4000"/>
              </a:lnSpc>
              <a:buNone/>
              <a:defRPr sz="2400" b="0">
                <a:solidFill>
                  <a:srgbClr val="00000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441959" y="313417"/>
            <a:ext cx="11280140" cy="550579"/>
          </a:xfrm>
        </p:spPr>
        <p:txBody>
          <a:bodyPr/>
          <a:lstStyle>
            <a:lvl1pPr>
              <a:defRPr>
                <a:latin typeface="Arial"/>
                <a:cs typeface="Arial"/>
              </a:defRPr>
            </a:lvl1pPr>
          </a:lstStyle>
          <a:p>
            <a:r>
              <a:rPr lang="en-US" noProof="0" dirty="0"/>
              <a:t>Click to edit master title style</a:t>
            </a:r>
          </a:p>
        </p:txBody>
      </p:sp>
      <p:sp>
        <p:nvSpPr>
          <p:cNvPr id="11" name="Text Placeholder 10"/>
          <p:cNvSpPr>
            <a:spLocks noGrp="1"/>
          </p:cNvSpPr>
          <p:nvPr>
            <p:ph type="body" sz="quarter" idx="14"/>
          </p:nvPr>
        </p:nvSpPr>
        <p:spPr bwMode="black">
          <a:xfrm>
            <a:off x="441601" y="1944000"/>
            <a:ext cx="10833884" cy="3718664"/>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Slide Number Placeholder 2"/>
          <p:cNvSpPr>
            <a:spLocks noGrp="1"/>
          </p:cNvSpPr>
          <p:nvPr>
            <p:ph type="sldNum" sz="quarter" idx="4"/>
          </p:nvPr>
        </p:nvSpPr>
        <p:spPr bwMode="black">
          <a:xfrm>
            <a:off x="465207" y="6280361"/>
            <a:ext cx="242915" cy="143565"/>
          </a:xfrm>
          <a:prstGeom prst="rect">
            <a:avLst/>
          </a:prstGeom>
          <a:noFill/>
        </p:spPr>
        <p:txBody>
          <a:bodyPr wrap="square" lIns="0" tIns="0" rIns="0" bIns="0" rtlCol="0" anchor="t" anchorCtr="0">
            <a:spAutoFit/>
          </a:bodyPr>
          <a:lstStyle>
            <a:lvl1pPr>
              <a:lnSpc>
                <a:spcPct val="100000"/>
              </a:lnSpc>
              <a:defRPr lang="en-US" sz="933" smtClean="0">
                <a:solidFill>
                  <a:srgbClr val="A6A6A6"/>
                </a:solidFill>
                <a:latin typeface="Arial"/>
              </a:defRPr>
            </a:lvl1pPr>
          </a:lstStyle>
          <a:p>
            <a:pPr marL="254394" indent="-254394"/>
            <a:fld id="{33088DE5-1DDF-C242-AF39-BA25983D68D6}" type="slidenum">
              <a:rPr/>
              <a:pPr marL="254394" indent="-254394"/>
              <a:t>‹#›</a:t>
            </a:fld>
            <a:endParaRPr dirty="0"/>
          </a:p>
        </p:txBody>
      </p:sp>
    </p:spTree>
    <p:extLst>
      <p:ext uri="{BB962C8B-B14F-4D97-AF65-F5344CB8AC3E}">
        <p14:creationId xmlns:p14="http://schemas.microsoft.com/office/powerpoint/2010/main" val="1729323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A Wheel White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7A8908-8F7D-4671-9CE7-F4C8C33CF3B7}" type="datetime4">
              <a:rPr lang="en-US" smtClean="0">
                <a:solidFill>
                  <a:prstClr val="black"/>
                </a:solidFill>
              </a:rPr>
              <a:pPr/>
              <a:t>November 14, 2018</a:t>
            </a:fld>
            <a:endParaRPr lang="en-US">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grpSp>
        <p:nvGrpSpPr>
          <p:cNvPr id="13" name="Group 12"/>
          <p:cNvGrpSpPr/>
          <p:nvPr userDrawn="1"/>
        </p:nvGrpSpPr>
        <p:grpSpPr>
          <a:xfrm>
            <a:off x="613319" y="6246757"/>
            <a:ext cx="969471" cy="390524"/>
            <a:chOff x="3578225" y="1146175"/>
            <a:chExt cx="5038725" cy="2111375"/>
          </a:xfrm>
        </p:grpSpPr>
        <p:sp>
          <p:nvSpPr>
            <p:cNvPr id="14" name="Freeform 13"/>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prstClr val="black"/>
                </a:solidFill>
              </a:endParaRPr>
            </a:p>
          </p:txBody>
        </p:sp>
        <p:sp>
          <p:nvSpPr>
            <p:cNvPr id="15" name="Freeform 14"/>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solidFill>
                  <a:prstClr val="black"/>
                </a:solidFill>
              </a:endParaRPr>
            </a:p>
          </p:txBody>
        </p:sp>
      </p:gr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Tree>
    <p:extLst>
      <p:ext uri="{BB962C8B-B14F-4D97-AF65-F5344CB8AC3E}">
        <p14:creationId xmlns:p14="http://schemas.microsoft.com/office/powerpoint/2010/main" val="271853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247026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white"/>
                </a:solidFill>
              </a:endParaRPr>
            </a:p>
          </p:txBody>
        </p:sp>
      </p:grpSp>
    </p:spTree>
    <p:extLst>
      <p:ext uri="{BB962C8B-B14F-4D97-AF65-F5344CB8AC3E}">
        <p14:creationId xmlns:p14="http://schemas.microsoft.com/office/powerpoint/2010/main" val="2949817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endParaRPr>
            </a:p>
          </p:txBody>
        </p:sp>
      </p:grpSp>
    </p:spTree>
    <p:extLst>
      <p:ext uri="{BB962C8B-B14F-4D97-AF65-F5344CB8AC3E}">
        <p14:creationId xmlns:p14="http://schemas.microsoft.com/office/powerpoint/2010/main" val="17742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43233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11786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40873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solidFill>
                  <a:prstClr val="black"/>
                </a:solidFill>
              </a:rPr>
              <a:pPr/>
              <a:t>November 14, 2018</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93051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November 14, 2018</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solidFill>
                <a:prstClr val="white"/>
              </a:solidFill>
            </a:endParaRPr>
          </a:p>
        </p:txBody>
      </p:sp>
    </p:spTree>
    <p:extLst>
      <p:ext uri="{BB962C8B-B14F-4D97-AF65-F5344CB8AC3E}">
        <p14:creationId xmlns:p14="http://schemas.microsoft.com/office/powerpoint/2010/main" val="3821544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slideLayout" Target="../slideLayouts/slideLayout254.xml"/><Relationship Id="rId39" Type="http://schemas.openxmlformats.org/officeDocument/2006/relationships/vmlDrawing" Target="../drawings/vmlDrawing5.vml"/><Relationship Id="rId3" Type="http://schemas.openxmlformats.org/officeDocument/2006/relationships/slideLayout" Target="../slideLayouts/slideLayout231.xml"/><Relationship Id="rId21" Type="http://schemas.openxmlformats.org/officeDocument/2006/relationships/slideLayout" Target="../slideLayouts/slideLayout249.xml"/><Relationship Id="rId34" Type="http://schemas.openxmlformats.org/officeDocument/2006/relationships/slideLayout" Target="../slideLayouts/slideLayout262.xml"/><Relationship Id="rId42" Type="http://schemas.openxmlformats.org/officeDocument/2006/relationships/image" Target="../media/image20.emf"/><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slideLayout" Target="../slideLayouts/slideLayout253.xml"/><Relationship Id="rId33" Type="http://schemas.openxmlformats.org/officeDocument/2006/relationships/slideLayout" Target="../slideLayouts/slideLayout261.xml"/><Relationship Id="rId38" Type="http://schemas.openxmlformats.org/officeDocument/2006/relationships/theme" Target="../theme/theme10.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29" Type="http://schemas.openxmlformats.org/officeDocument/2006/relationships/slideLayout" Target="../slideLayouts/slideLayout257.xml"/><Relationship Id="rId41" Type="http://schemas.openxmlformats.org/officeDocument/2006/relationships/oleObject" Target="../embeddings/oleObject5.bin"/><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slideLayout" Target="../slideLayouts/slideLayout252.xml"/><Relationship Id="rId32" Type="http://schemas.openxmlformats.org/officeDocument/2006/relationships/slideLayout" Target="../slideLayouts/slideLayout260.xml"/><Relationship Id="rId37" Type="http://schemas.openxmlformats.org/officeDocument/2006/relationships/slideLayout" Target="../slideLayouts/slideLayout265.xml"/><Relationship Id="rId40" Type="http://schemas.openxmlformats.org/officeDocument/2006/relationships/tags" Target="../tags/tag6.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slideLayout" Target="../slideLayouts/slideLayout251.xml"/><Relationship Id="rId28" Type="http://schemas.openxmlformats.org/officeDocument/2006/relationships/slideLayout" Target="../slideLayouts/slideLayout256.xml"/><Relationship Id="rId36" Type="http://schemas.openxmlformats.org/officeDocument/2006/relationships/slideLayout" Target="../slideLayouts/slideLayout264.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31" Type="http://schemas.openxmlformats.org/officeDocument/2006/relationships/slideLayout" Target="../slideLayouts/slideLayout259.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slideLayout" Target="../slideLayouts/slideLayout255.xml"/><Relationship Id="rId30" Type="http://schemas.openxmlformats.org/officeDocument/2006/relationships/slideLayout" Target="../slideLayouts/slideLayout258.xml"/><Relationship Id="rId35" Type="http://schemas.openxmlformats.org/officeDocument/2006/relationships/slideLayout" Target="../slideLayouts/slideLayout2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5" Type="http://schemas.openxmlformats.org/officeDocument/2006/relationships/slideLayout" Target="../slideLayouts/slideLayout270.xml"/><Relationship Id="rId10" Type="http://schemas.openxmlformats.org/officeDocument/2006/relationships/theme" Target="../theme/theme11.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slideLayout" Target="../slideLayouts/slideLayout300.xml"/><Relationship Id="rId3" Type="http://schemas.openxmlformats.org/officeDocument/2006/relationships/slideLayout" Target="../slideLayouts/slideLayout277.xml"/><Relationship Id="rId21" Type="http://schemas.openxmlformats.org/officeDocument/2006/relationships/slideLayout" Target="../slideLayouts/slideLayout295.xml"/><Relationship Id="rId34" Type="http://schemas.openxmlformats.org/officeDocument/2006/relationships/theme" Target="../theme/theme12.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33" Type="http://schemas.openxmlformats.org/officeDocument/2006/relationships/slideLayout" Target="../slideLayouts/slideLayout307.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29" Type="http://schemas.openxmlformats.org/officeDocument/2006/relationships/slideLayout" Target="../slideLayouts/slideLayout303.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32" Type="http://schemas.openxmlformats.org/officeDocument/2006/relationships/slideLayout" Target="../slideLayouts/slideLayout306.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slideLayout" Target="../slideLayouts/slideLayout302.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31" Type="http://schemas.openxmlformats.org/officeDocument/2006/relationships/slideLayout" Target="../slideLayouts/slideLayout305.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30" Type="http://schemas.openxmlformats.org/officeDocument/2006/relationships/slideLayout" Target="../slideLayouts/slideLayout3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18" Type="http://schemas.openxmlformats.org/officeDocument/2006/relationships/slideLayout" Target="../slideLayouts/slideLayout325.xml"/><Relationship Id="rId26" Type="http://schemas.openxmlformats.org/officeDocument/2006/relationships/slideLayout" Target="../slideLayouts/slideLayout333.xml"/><Relationship Id="rId3" Type="http://schemas.openxmlformats.org/officeDocument/2006/relationships/slideLayout" Target="../slideLayouts/slideLayout310.xml"/><Relationship Id="rId21" Type="http://schemas.openxmlformats.org/officeDocument/2006/relationships/slideLayout" Target="../slideLayouts/slideLayout328.xml"/><Relationship Id="rId34" Type="http://schemas.openxmlformats.org/officeDocument/2006/relationships/slideLayout" Target="../slideLayouts/slideLayout341.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17" Type="http://schemas.openxmlformats.org/officeDocument/2006/relationships/slideLayout" Target="../slideLayouts/slideLayout324.xml"/><Relationship Id="rId25" Type="http://schemas.openxmlformats.org/officeDocument/2006/relationships/slideLayout" Target="../slideLayouts/slideLayout332.xml"/><Relationship Id="rId33" Type="http://schemas.openxmlformats.org/officeDocument/2006/relationships/slideLayout" Target="../slideLayouts/slideLayout340.xml"/><Relationship Id="rId2" Type="http://schemas.openxmlformats.org/officeDocument/2006/relationships/slideLayout" Target="../slideLayouts/slideLayout309.xml"/><Relationship Id="rId16" Type="http://schemas.openxmlformats.org/officeDocument/2006/relationships/slideLayout" Target="../slideLayouts/slideLayout323.xml"/><Relationship Id="rId20" Type="http://schemas.openxmlformats.org/officeDocument/2006/relationships/slideLayout" Target="../slideLayouts/slideLayout327.xml"/><Relationship Id="rId29" Type="http://schemas.openxmlformats.org/officeDocument/2006/relationships/slideLayout" Target="../slideLayouts/slideLayout336.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24" Type="http://schemas.openxmlformats.org/officeDocument/2006/relationships/slideLayout" Target="../slideLayouts/slideLayout331.xml"/><Relationship Id="rId32" Type="http://schemas.openxmlformats.org/officeDocument/2006/relationships/slideLayout" Target="../slideLayouts/slideLayout339.xml"/><Relationship Id="rId5" Type="http://schemas.openxmlformats.org/officeDocument/2006/relationships/slideLayout" Target="../slideLayouts/slideLayout312.xml"/><Relationship Id="rId15" Type="http://schemas.openxmlformats.org/officeDocument/2006/relationships/slideLayout" Target="../slideLayouts/slideLayout322.xml"/><Relationship Id="rId23" Type="http://schemas.openxmlformats.org/officeDocument/2006/relationships/slideLayout" Target="../slideLayouts/slideLayout330.xml"/><Relationship Id="rId28" Type="http://schemas.openxmlformats.org/officeDocument/2006/relationships/slideLayout" Target="../slideLayouts/slideLayout335.xml"/><Relationship Id="rId36" Type="http://schemas.openxmlformats.org/officeDocument/2006/relationships/theme" Target="../theme/theme13.xml"/><Relationship Id="rId10" Type="http://schemas.openxmlformats.org/officeDocument/2006/relationships/slideLayout" Target="../slideLayouts/slideLayout317.xml"/><Relationship Id="rId19" Type="http://schemas.openxmlformats.org/officeDocument/2006/relationships/slideLayout" Target="../slideLayouts/slideLayout326.xml"/><Relationship Id="rId31" Type="http://schemas.openxmlformats.org/officeDocument/2006/relationships/slideLayout" Target="../slideLayouts/slideLayout338.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 Id="rId22" Type="http://schemas.openxmlformats.org/officeDocument/2006/relationships/slideLayout" Target="../slideLayouts/slideLayout329.xml"/><Relationship Id="rId27" Type="http://schemas.openxmlformats.org/officeDocument/2006/relationships/slideLayout" Target="../slideLayouts/slideLayout334.xml"/><Relationship Id="rId30" Type="http://schemas.openxmlformats.org/officeDocument/2006/relationships/slideLayout" Target="../slideLayouts/slideLayout337.xml"/><Relationship Id="rId35" Type="http://schemas.openxmlformats.org/officeDocument/2006/relationships/slideLayout" Target="../slideLayouts/slideLayout3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26" Type="http://schemas.openxmlformats.org/officeDocument/2006/relationships/slideLayout" Target="../slideLayouts/slideLayout368.xml"/><Relationship Id="rId3" Type="http://schemas.openxmlformats.org/officeDocument/2006/relationships/slideLayout" Target="../slideLayouts/slideLayout345.xml"/><Relationship Id="rId21" Type="http://schemas.openxmlformats.org/officeDocument/2006/relationships/slideLayout" Target="../slideLayouts/slideLayout363.xml"/><Relationship Id="rId34" Type="http://schemas.openxmlformats.org/officeDocument/2006/relationships/slideLayout" Target="../slideLayouts/slideLayout376.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5" Type="http://schemas.openxmlformats.org/officeDocument/2006/relationships/slideLayout" Target="../slideLayouts/slideLayout367.xml"/><Relationship Id="rId33" Type="http://schemas.openxmlformats.org/officeDocument/2006/relationships/slideLayout" Target="../slideLayouts/slideLayout375.xml"/><Relationship Id="rId38" Type="http://schemas.openxmlformats.org/officeDocument/2006/relationships/theme" Target="../theme/theme14.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0" Type="http://schemas.openxmlformats.org/officeDocument/2006/relationships/slideLayout" Target="../slideLayouts/slideLayout362.xml"/><Relationship Id="rId29" Type="http://schemas.openxmlformats.org/officeDocument/2006/relationships/slideLayout" Target="../slideLayouts/slideLayout371.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24" Type="http://schemas.openxmlformats.org/officeDocument/2006/relationships/slideLayout" Target="../slideLayouts/slideLayout366.xml"/><Relationship Id="rId32" Type="http://schemas.openxmlformats.org/officeDocument/2006/relationships/slideLayout" Target="../slideLayouts/slideLayout374.xml"/><Relationship Id="rId37" Type="http://schemas.openxmlformats.org/officeDocument/2006/relationships/slideLayout" Target="../slideLayouts/slideLayout379.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23" Type="http://schemas.openxmlformats.org/officeDocument/2006/relationships/slideLayout" Target="../slideLayouts/slideLayout365.xml"/><Relationship Id="rId28" Type="http://schemas.openxmlformats.org/officeDocument/2006/relationships/slideLayout" Target="../slideLayouts/slideLayout370.xml"/><Relationship Id="rId36" Type="http://schemas.openxmlformats.org/officeDocument/2006/relationships/slideLayout" Target="../slideLayouts/slideLayout378.xml"/><Relationship Id="rId10" Type="http://schemas.openxmlformats.org/officeDocument/2006/relationships/slideLayout" Target="../slideLayouts/slideLayout352.xml"/><Relationship Id="rId19" Type="http://schemas.openxmlformats.org/officeDocument/2006/relationships/slideLayout" Target="../slideLayouts/slideLayout361.xml"/><Relationship Id="rId31" Type="http://schemas.openxmlformats.org/officeDocument/2006/relationships/slideLayout" Target="../slideLayouts/slideLayout373.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 Id="rId22" Type="http://schemas.openxmlformats.org/officeDocument/2006/relationships/slideLayout" Target="../slideLayouts/slideLayout364.xml"/><Relationship Id="rId27" Type="http://schemas.openxmlformats.org/officeDocument/2006/relationships/slideLayout" Target="../slideLayouts/slideLayout369.xml"/><Relationship Id="rId30" Type="http://schemas.openxmlformats.org/officeDocument/2006/relationships/slideLayout" Target="../slideLayouts/slideLayout372.xml"/><Relationship Id="rId35" Type="http://schemas.openxmlformats.org/officeDocument/2006/relationships/slideLayout" Target="../slideLayouts/slideLayout37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8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383.xml"/><Relationship Id="rId7" Type="http://schemas.openxmlformats.org/officeDocument/2006/relationships/theme" Target="../theme/theme16.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5" Type="http://schemas.openxmlformats.org/officeDocument/2006/relationships/slideLayout" Target="../slideLayouts/slideLayout385.xml"/><Relationship Id="rId4" Type="http://schemas.openxmlformats.org/officeDocument/2006/relationships/slideLayout" Target="../slideLayouts/slideLayout3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18" Type="http://schemas.openxmlformats.org/officeDocument/2006/relationships/slideLayout" Target="../slideLayouts/slideLayout404.xml"/><Relationship Id="rId26" Type="http://schemas.openxmlformats.org/officeDocument/2006/relationships/slideLayout" Target="../slideLayouts/slideLayout412.xml"/><Relationship Id="rId39" Type="http://schemas.openxmlformats.org/officeDocument/2006/relationships/tags" Target="../tags/tag11.xml"/><Relationship Id="rId3" Type="http://schemas.openxmlformats.org/officeDocument/2006/relationships/slideLayout" Target="../slideLayouts/slideLayout389.xml"/><Relationship Id="rId21" Type="http://schemas.openxmlformats.org/officeDocument/2006/relationships/slideLayout" Target="../slideLayouts/slideLayout407.xml"/><Relationship Id="rId34" Type="http://schemas.openxmlformats.org/officeDocument/2006/relationships/slideLayout" Target="../slideLayouts/slideLayout420.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17" Type="http://schemas.openxmlformats.org/officeDocument/2006/relationships/slideLayout" Target="../slideLayouts/slideLayout403.xml"/><Relationship Id="rId25" Type="http://schemas.openxmlformats.org/officeDocument/2006/relationships/slideLayout" Target="../slideLayouts/slideLayout411.xml"/><Relationship Id="rId33" Type="http://schemas.openxmlformats.org/officeDocument/2006/relationships/slideLayout" Target="../slideLayouts/slideLayout419.xml"/><Relationship Id="rId38" Type="http://schemas.openxmlformats.org/officeDocument/2006/relationships/vmlDrawing" Target="../drawings/vmlDrawing9.vml"/><Relationship Id="rId2" Type="http://schemas.openxmlformats.org/officeDocument/2006/relationships/slideLayout" Target="../slideLayouts/slideLayout388.xml"/><Relationship Id="rId16" Type="http://schemas.openxmlformats.org/officeDocument/2006/relationships/slideLayout" Target="../slideLayouts/slideLayout402.xml"/><Relationship Id="rId20" Type="http://schemas.openxmlformats.org/officeDocument/2006/relationships/slideLayout" Target="../slideLayouts/slideLayout406.xml"/><Relationship Id="rId29" Type="http://schemas.openxmlformats.org/officeDocument/2006/relationships/slideLayout" Target="../slideLayouts/slideLayout415.xml"/><Relationship Id="rId41" Type="http://schemas.openxmlformats.org/officeDocument/2006/relationships/image" Target="../media/image5.emf"/><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24" Type="http://schemas.openxmlformats.org/officeDocument/2006/relationships/slideLayout" Target="../slideLayouts/slideLayout410.xml"/><Relationship Id="rId32" Type="http://schemas.openxmlformats.org/officeDocument/2006/relationships/slideLayout" Target="../slideLayouts/slideLayout418.xml"/><Relationship Id="rId37" Type="http://schemas.openxmlformats.org/officeDocument/2006/relationships/theme" Target="../theme/theme17.xml"/><Relationship Id="rId40" Type="http://schemas.openxmlformats.org/officeDocument/2006/relationships/oleObject" Target="../embeddings/oleObject9.bin"/><Relationship Id="rId5" Type="http://schemas.openxmlformats.org/officeDocument/2006/relationships/slideLayout" Target="../slideLayouts/slideLayout391.xml"/><Relationship Id="rId15" Type="http://schemas.openxmlformats.org/officeDocument/2006/relationships/slideLayout" Target="../slideLayouts/slideLayout401.xml"/><Relationship Id="rId23" Type="http://schemas.openxmlformats.org/officeDocument/2006/relationships/slideLayout" Target="../slideLayouts/slideLayout409.xml"/><Relationship Id="rId28" Type="http://schemas.openxmlformats.org/officeDocument/2006/relationships/slideLayout" Target="../slideLayouts/slideLayout414.xml"/><Relationship Id="rId36" Type="http://schemas.openxmlformats.org/officeDocument/2006/relationships/slideLayout" Target="../slideLayouts/slideLayout422.xml"/><Relationship Id="rId10" Type="http://schemas.openxmlformats.org/officeDocument/2006/relationships/slideLayout" Target="../slideLayouts/slideLayout396.xml"/><Relationship Id="rId19" Type="http://schemas.openxmlformats.org/officeDocument/2006/relationships/slideLayout" Target="../slideLayouts/slideLayout405.xml"/><Relationship Id="rId31" Type="http://schemas.openxmlformats.org/officeDocument/2006/relationships/slideLayout" Target="../slideLayouts/slideLayout417.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 Id="rId22" Type="http://schemas.openxmlformats.org/officeDocument/2006/relationships/slideLayout" Target="../slideLayouts/slideLayout408.xml"/><Relationship Id="rId27" Type="http://schemas.openxmlformats.org/officeDocument/2006/relationships/slideLayout" Target="../slideLayouts/slideLayout413.xml"/><Relationship Id="rId30" Type="http://schemas.openxmlformats.org/officeDocument/2006/relationships/slideLayout" Target="../slideLayouts/slideLayout416.xml"/><Relationship Id="rId35" Type="http://schemas.openxmlformats.org/officeDocument/2006/relationships/slideLayout" Target="../slideLayouts/slideLayout42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18" Type="http://schemas.openxmlformats.org/officeDocument/2006/relationships/slideLayout" Target="../slideLayouts/slideLayout440.xml"/><Relationship Id="rId26" Type="http://schemas.openxmlformats.org/officeDocument/2006/relationships/slideLayout" Target="../slideLayouts/slideLayout448.xml"/><Relationship Id="rId3" Type="http://schemas.openxmlformats.org/officeDocument/2006/relationships/slideLayout" Target="../slideLayouts/slideLayout425.xml"/><Relationship Id="rId21" Type="http://schemas.openxmlformats.org/officeDocument/2006/relationships/slideLayout" Target="../slideLayouts/slideLayout443.xml"/><Relationship Id="rId34" Type="http://schemas.openxmlformats.org/officeDocument/2006/relationships/vmlDrawing" Target="../drawings/vmlDrawing15.v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17" Type="http://schemas.openxmlformats.org/officeDocument/2006/relationships/slideLayout" Target="../slideLayouts/slideLayout439.xml"/><Relationship Id="rId25" Type="http://schemas.openxmlformats.org/officeDocument/2006/relationships/slideLayout" Target="../slideLayouts/slideLayout447.xml"/><Relationship Id="rId33" Type="http://schemas.openxmlformats.org/officeDocument/2006/relationships/theme" Target="../theme/theme18.xml"/><Relationship Id="rId2" Type="http://schemas.openxmlformats.org/officeDocument/2006/relationships/slideLayout" Target="../slideLayouts/slideLayout424.xml"/><Relationship Id="rId16" Type="http://schemas.openxmlformats.org/officeDocument/2006/relationships/slideLayout" Target="../slideLayouts/slideLayout438.xml"/><Relationship Id="rId20" Type="http://schemas.openxmlformats.org/officeDocument/2006/relationships/slideLayout" Target="../slideLayouts/slideLayout442.xml"/><Relationship Id="rId29" Type="http://schemas.openxmlformats.org/officeDocument/2006/relationships/slideLayout" Target="../slideLayouts/slideLayout451.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24" Type="http://schemas.openxmlformats.org/officeDocument/2006/relationships/slideLayout" Target="../slideLayouts/slideLayout446.xml"/><Relationship Id="rId32" Type="http://schemas.openxmlformats.org/officeDocument/2006/relationships/slideLayout" Target="../slideLayouts/slideLayout454.xml"/><Relationship Id="rId37" Type="http://schemas.openxmlformats.org/officeDocument/2006/relationships/image" Target="../media/image5.emf"/><Relationship Id="rId5" Type="http://schemas.openxmlformats.org/officeDocument/2006/relationships/slideLayout" Target="../slideLayouts/slideLayout427.xml"/><Relationship Id="rId15" Type="http://schemas.openxmlformats.org/officeDocument/2006/relationships/slideLayout" Target="../slideLayouts/slideLayout437.xml"/><Relationship Id="rId23" Type="http://schemas.openxmlformats.org/officeDocument/2006/relationships/slideLayout" Target="../slideLayouts/slideLayout445.xml"/><Relationship Id="rId28" Type="http://schemas.openxmlformats.org/officeDocument/2006/relationships/slideLayout" Target="../slideLayouts/slideLayout450.xml"/><Relationship Id="rId36" Type="http://schemas.openxmlformats.org/officeDocument/2006/relationships/oleObject" Target="../embeddings/oleObject15.bin"/><Relationship Id="rId10" Type="http://schemas.openxmlformats.org/officeDocument/2006/relationships/slideLayout" Target="../slideLayouts/slideLayout432.xml"/><Relationship Id="rId19" Type="http://schemas.openxmlformats.org/officeDocument/2006/relationships/slideLayout" Target="../slideLayouts/slideLayout441.xml"/><Relationship Id="rId31" Type="http://schemas.openxmlformats.org/officeDocument/2006/relationships/slideLayout" Target="../slideLayouts/slideLayout453.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slideLayout" Target="../slideLayouts/slideLayout436.xml"/><Relationship Id="rId22" Type="http://schemas.openxmlformats.org/officeDocument/2006/relationships/slideLayout" Target="../slideLayouts/slideLayout444.xml"/><Relationship Id="rId27" Type="http://schemas.openxmlformats.org/officeDocument/2006/relationships/slideLayout" Target="../slideLayouts/slideLayout449.xml"/><Relationship Id="rId30" Type="http://schemas.openxmlformats.org/officeDocument/2006/relationships/slideLayout" Target="../slideLayouts/slideLayout452.xml"/><Relationship Id="rId35" Type="http://schemas.openxmlformats.org/officeDocument/2006/relationships/tags" Target="../tags/tag1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18" Type="http://schemas.openxmlformats.org/officeDocument/2006/relationships/image" Target="../media/image5.emf"/><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17" Type="http://schemas.openxmlformats.org/officeDocument/2006/relationships/oleObject" Target="../embeddings/oleObject17.bin"/><Relationship Id="rId2" Type="http://schemas.openxmlformats.org/officeDocument/2006/relationships/slideLayout" Target="../slideLayouts/slideLayout456.xml"/><Relationship Id="rId16" Type="http://schemas.openxmlformats.org/officeDocument/2006/relationships/tags" Target="../tags/tag19.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vmlDrawing" Target="../drawings/vmlDrawing17.v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slideLayout" Target="../slideLayouts/slideLayout480.xml"/><Relationship Id="rId18" Type="http://schemas.openxmlformats.org/officeDocument/2006/relationships/slideLayout" Target="../slideLayouts/slideLayout485.xml"/><Relationship Id="rId26" Type="http://schemas.openxmlformats.org/officeDocument/2006/relationships/slideLayout" Target="../slideLayouts/slideLayout493.xml"/><Relationship Id="rId3" Type="http://schemas.openxmlformats.org/officeDocument/2006/relationships/slideLayout" Target="../slideLayouts/slideLayout470.xml"/><Relationship Id="rId21" Type="http://schemas.openxmlformats.org/officeDocument/2006/relationships/slideLayout" Target="../slideLayouts/slideLayout488.xml"/><Relationship Id="rId34" Type="http://schemas.openxmlformats.org/officeDocument/2006/relationships/theme" Target="../theme/theme20.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17" Type="http://schemas.openxmlformats.org/officeDocument/2006/relationships/slideLayout" Target="../slideLayouts/slideLayout484.xml"/><Relationship Id="rId25" Type="http://schemas.openxmlformats.org/officeDocument/2006/relationships/slideLayout" Target="../slideLayouts/slideLayout492.xml"/><Relationship Id="rId33" Type="http://schemas.openxmlformats.org/officeDocument/2006/relationships/slideLayout" Target="../slideLayouts/slideLayout500.xml"/><Relationship Id="rId2" Type="http://schemas.openxmlformats.org/officeDocument/2006/relationships/slideLayout" Target="../slideLayouts/slideLayout469.xml"/><Relationship Id="rId16" Type="http://schemas.openxmlformats.org/officeDocument/2006/relationships/slideLayout" Target="../slideLayouts/slideLayout483.xml"/><Relationship Id="rId20" Type="http://schemas.openxmlformats.org/officeDocument/2006/relationships/slideLayout" Target="../slideLayouts/slideLayout487.xml"/><Relationship Id="rId29" Type="http://schemas.openxmlformats.org/officeDocument/2006/relationships/slideLayout" Target="../slideLayouts/slideLayout496.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24" Type="http://schemas.openxmlformats.org/officeDocument/2006/relationships/slideLayout" Target="../slideLayouts/slideLayout491.xml"/><Relationship Id="rId32" Type="http://schemas.openxmlformats.org/officeDocument/2006/relationships/slideLayout" Target="../slideLayouts/slideLayout499.xml"/><Relationship Id="rId5" Type="http://schemas.openxmlformats.org/officeDocument/2006/relationships/slideLayout" Target="../slideLayouts/slideLayout472.xml"/><Relationship Id="rId15" Type="http://schemas.openxmlformats.org/officeDocument/2006/relationships/slideLayout" Target="../slideLayouts/slideLayout482.xml"/><Relationship Id="rId23" Type="http://schemas.openxmlformats.org/officeDocument/2006/relationships/slideLayout" Target="../slideLayouts/slideLayout490.xml"/><Relationship Id="rId28" Type="http://schemas.openxmlformats.org/officeDocument/2006/relationships/slideLayout" Target="../slideLayouts/slideLayout495.xml"/><Relationship Id="rId10" Type="http://schemas.openxmlformats.org/officeDocument/2006/relationships/slideLayout" Target="../slideLayouts/slideLayout477.xml"/><Relationship Id="rId19" Type="http://schemas.openxmlformats.org/officeDocument/2006/relationships/slideLayout" Target="../slideLayouts/slideLayout486.xml"/><Relationship Id="rId31" Type="http://schemas.openxmlformats.org/officeDocument/2006/relationships/slideLayout" Target="../slideLayouts/slideLayout498.xml"/><Relationship Id="rId4" Type="http://schemas.openxmlformats.org/officeDocument/2006/relationships/slideLayout" Target="../slideLayouts/slideLayout471.xml"/><Relationship Id="rId9" Type="http://schemas.openxmlformats.org/officeDocument/2006/relationships/slideLayout" Target="../slideLayouts/slideLayout476.xml"/><Relationship Id="rId14" Type="http://schemas.openxmlformats.org/officeDocument/2006/relationships/slideLayout" Target="../slideLayouts/slideLayout481.xml"/><Relationship Id="rId22" Type="http://schemas.openxmlformats.org/officeDocument/2006/relationships/slideLayout" Target="../slideLayouts/slideLayout489.xml"/><Relationship Id="rId27" Type="http://schemas.openxmlformats.org/officeDocument/2006/relationships/slideLayout" Target="../slideLayouts/slideLayout494.xml"/><Relationship Id="rId30" Type="http://schemas.openxmlformats.org/officeDocument/2006/relationships/slideLayout" Target="../slideLayouts/slideLayout4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18" Type="http://schemas.openxmlformats.org/officeDocument/2006/relationships/slideLayout" Target="../slideLayouts/slideLayout518.xml"/><Relationship Id="rId26" Type="http://schemas.openxmlformats.org/officeDocument/2006/relationships/slideLayout" Target="../slideLayouts/slideLayout526.xml"/><Relationship Id="rId39" Type="http://schemas.openxmlformats.org/officeDocument/2006/relationships/tags" Target="../tags/tag22.xml"/><Relationship Id="rId3" Type="http://schemas.openxmlformats.org/officeDocument/2006/relationships/slideLayout" Target="../slideLayouts/slideLayout503.xml"/><Relationship Id="rId21" Type="http://schemas.openxmlformats.org/officeDocument/2006/relationships/slideLayout" Target="../slideLayouts/slideLayout521.xml"/><Relationship Id="rId34" Type="http://schemas.openxmlformats.org/officeDocument/2006/relationships/slideLayout" Target="../slideLayouts/slideLayout534.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slideLayout" Target="../slideLayouts/slideLayout517.xml"/><Relationship Id="rId25" Type="http://schemas.openxmlformats.org/officeDocument/2006/relationships/slideLayout" Target="../slideLayouts/slideLayout525.xml"/><Relationship Id="rId33" Type="http://schemas.openxmlformats.org/officeDocument/2006/relationships/slideLayout" Target="../slideLayouts/slideLayout533.xml"/><Relationship Id="rId38" Type="http://schemas.openxmlformats.org/officeDocument/2006/relationships/vmlDrawing" Target="../drawings/vmlDrawing20.vml"/><Relationship Id="rId2" Type="http://schemas.openxmlformats.org/officeDocument/2006/relationships/slideLayout" Target="../slideLayouts/slideLayout502.xml"/><Relationship Id="rId16" Type="http://schemas.openxmlformats.org/officeDocument/2006/relationships/slideLayout" Target="../slideLayouts/slideLayout516.xml"/><Relationship Id="rId20" Type="http://schemas.openxmlformats.org/officeDocument/2006/relationships/slideLayout" Target="../slideLayouts/slideLayout520.xml"/><Relationship Id="rId29" Type="http://schemas.openxmlformats.org/officeDocument/2006/relationships/slideLayout" Target="../slideLayouts/slideLayout529.xml"/><Relationship Id="rId41" Type="http://schemas.openxmlformats.org/officeDocument/2006/relationships/image" Target="../media/image20.emf"/><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24" Type="http://schemas.openxmlformats.org/officeDocument/2006/relationships/slideLayout" Target="../slideLayouts/slideLayout524.xml"/><Relationship Id="rId32" Type="http://schemas.openxmlformats.org/officeDocument/2006/relationships/slideLayout" Target="../slideLayouts/slideLayout532.xml"/><Relationship Id="rId37" Type="http://schemas.openxmlformats.org/officeDocument/2006/relationships/theme" Target="../theme/theme21.xml"/><Relationship Id="rId40" Type="http://schemas.openxmlformats.org/officeDocument/2006/relationships/oleObject" Target="../embeddings/oleObject20.bin"/><Relationship Id="rId5" Type="http://schemas.openxmlformats.org/officeDocument/2006/relationships/slideLayout" Target="../slideLayouts/slideLayout505.xml"/><Relationship Id="rId15" Type="http://schemas.openxmlformats.org/officeDocument/2006/relationships/slideLayout" Target="../slideLayouts/slideLayout515.xml"/><Relationship Id="rId23" Type="http://schemas.openxmlformats.org/officeDocument/2006/relationships/slideLayout" Target="../slideLayouts/slideLayout523.xml"/><Relationship Id="rId28" Type="http://schemas.openxmlformats.org/officeDocument/2006/relationships/slideLayout" Target="../slideLayouts/slideLayout528.xml"/><Relationship Id="rId36" Type="http://schemas.openxmlformats.org/officeDocument/2006/relationships/slideLayout" Target="../slideLayouts/slideLayout536.xml"/><Relationship Id="rId10" Type="http://schemas.openxmlformats.org/officeDocument/2006/relationships/slideLayout" Target="../slideLayouts/slideLayout510.xml"/><Relationship Id="rId19" Type="http://schemas.openxmlformats.org/officeDocument/2006/relationships/slideLayout" Target="../slideLayouts/slideLayout519.xml"/><Relationship Id="rId31" Type="http://schemas.openxmlformats.org/officeDocument/2006/relationships/slideLayout" Target="../slideLayouts/slideLayout531.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slideLayout" Target="../slideLayouts/slideLayout514.xml"/><Relationship Id="rId22" Type="http://schemas.openxmlformats.org/officeDocument/2006/relationships/slideLayout" Target="../slideLayouts/slideLayout522.xml"/><Relationship Id="rId27" Type="http://schemas.openxmlformats.org/officeDocument/2006/relationships/slideLayout" Target="../slideLayouts/slideLayout527.xml"/><Relationship Id="rId30" Type="http://schemas.openxmlformats.org/officeDocument/2006/relationships/slideLayout" Target="../slideLayouts/slideLayout530.xml"/><Relationship Id="rId35" Type="http://schemas.openxmlformats.org/officeDocument/2006/relationships/slideLayout" Target="../slideLayouts/slideLayout5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44.xml"/><Relationship Id="rId13" Type="http://schemas.openxmlformats.org/officeDocument/2006/relationships/slideLayout" Target="../slideLayouts/slideLayout549.xml"/><Relationship Id="rId18" Type="http://schemas.openxmlformats.org/officeDocument/2006/relationships/slideLayout" Target="../slideLayouts/slideLayout554.xml"/><Relationship Id="rId26" Type="http://schemas.openxmlformats.org/officeDocument/2006/relationships/slideLayout" Target="../slideLayouts/slideLayout562.xml"/><Relationship Id="rId3" Type="http://schemas.openxmlformats.org/officeDocument/2006/relationships/slideLayout" Target="../slideLayouts/slideLayout539.xml"/><Relationship Id="rId21" Type="http://schemas.openxmlformats.org/officeDocument/2006/relationships/slideLayout" Target="../slideLayouts/slideLayout557.xml"/><Relationship Id="rId34" Type="http://schemas.openxmlformats.org/officeDocument/2006/relationships/theme" Target="../theme/theme22.xml"/><Relationship Id="rId7" Type="http://schemas.openxmlformats.org/officeDocument/2006/relationships/slideLayout" Target="../slideLayouts/slideLayout543.xml"/><Relationship Id="rId12" Type="http://schemas.openxmlformats.org/officeDocument/2006/relationships/slideLayout" Target="../slideLayouts/slideLayout548.xml"/><Relationship Id="rId17" Type="http://schemas.openxmlformats.org/officeDocument/2006/relationships/slideLayout" Target="../slideLayouts/slideLayout553.xml"/><Relationship Id="rId25" Type="http://schemas.openxmlformats.org/officeDocument/2006/relationships/slideLayout" Target="../slideLayouts/slideLayout561.xml"/><Relationship Id="rId33" Type="http://schemas.openxmlformats.org/officeDocument/2006/relationships/slideLayout" Target="../slideLayouts/slideLayout569.xml"/><Relationship Id="rId38" Type="http://schemas.openxmlformats.org/officeDocument/2006/relationships/image" Target="../media/image5.emf"/><Relationship Id="rId2" Type="http://schemas.openxmlformats.org/officeDocument/2006/relationships/slideLayout" Target="../slideLayouts/slideLayout538.xml"/><Relationship Id="rId16" Type="http://schemas.openxmlformats.org/officeDocument/2006/relationships/slideLayout" Target="../slideLayouts/slideLayout552.xml"/><Relationship Id="rId20" Type="http://schemas.openxmlformats.org/officeDocument/2006/relationships/slideLayout" Target="../slideLayouts/slideLayout556.xml"/><Relationship Id="rId29" Type="http://schemas.openxmlformats.org/officeDocument/2006/relationships/slideLayout" Target="../slideLayouts/slideLayout565.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24" Type="http://schemas.openxmlformats.org/officeDocument/2006/relationships/slideLayout" Target="../slideLayouts/slideLayout560.xml"/><Relationship Id="rId32" Type="http://schemas.openxmlformats.org/officeDocument/2006/relationships/slideLayout" Target="../slideLayouts/slideLayout568.xml"/><Relationship Id="rId37" Type="http://schemas.openxmlformats.org/officeDocument/2006/relationships/oleObject" Target="../embeddings/oleObject23.bin"/><Relationship Id="rId5" Type="http://schemas.openxmlformats.org/officeDocument/2006/relationships/slideLayout" Target="../slideLayouts/slideLayout541.xml"/><Relationship Id="rId15" Type="http://schemas.openxmlformats.org/officeDocument/2006/relationships/slideLayout" Target="../slideLayouts/slideLayout551.xml"/><Relationship Id="rId23" Type="http://schemas.openxmlformats.org/officeDocument/2006/relationships/slideLayout" Target="../slideLayouts/slideLayout559.xml"/><Relationship Id="rId28" Type="http://schemas.openxmlformats.org/officeDocument/2006/relationships/slideLayout" Target="../slideLayouts/slideLayout564.xml"/><Relationship Id="rId36" Type="http://schemas.openxmlformats.org/officeDocument/2006/relationships/tags" Target="../tags/tag26.xml"/><Relationship Id="rId10" Type="http://schemas.openxmlformats.org/officeDocument/2006/relationships/slideLayout" Target="../slideLayouts/slideLayout546.xml"/><Relationship Id="rId19" Type="http://schemas.openxmlformats.org/officeDocument/2006/relationships/slideLayout" Target="../slideLayouts/slideLayout555.xml"/><Relationship Id="rId31" Type="http://schemas.openxmlformats.org/officeDocument/2006/relationships/slideLayout" Target="../slideLayouts/slideLayout567.xml"/><Relationship Id="rId4" Type="http://schemas.openxmlformats.org/officeDocument/2006/relationships/slideLayout" Target="../slideLayouts/slideLayout540.xml"/><Relationship Id="rId9" Type="http://schemas.openxmlformats.org/officeDocument/2006/relationships/slideLayout" Target="../slideLayouts/slideLayout545.xml"/><Relationship Id="rId14" Type="http://schemas.openxmlformats.org/officeDocument/2006/relationships/slideLayout" Target="../slideLayouts/slideLayout550.xml"/><Relationship Id="rId22" Type="http://schemas.openxmlformats.org/officeDocument/2006/relationships/slideLayout" Target="../slideLayouts/slideLayout558.xml"/><Relationship Id="rId27" Type="http://schemas.openxmlformats.org/officeDocument/2006/relationships/slideLayout" Target="../slideLayouts/slideLayout563.xml"/><Relationship Id="rId30" Type="http://schemas.openxmlformats.org/officeDocument/2006/relationships/slideLayout" Target="../slideLayouts/slideLayout566.xml"/><Relationship Id="rId35" Type="http://schemas.openxmlformats.org/officeDocument/2006/relationships/vmlDrawing" Target="../drawings/vmlDrawing23.v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577.xml"/><Relationship Id="rId13" Type="http://schemas.openxmlformats.org/officeDocument/2006/relationships/slideLayout" Target="../slideLayouts/slideLayout582.xml"/><Relationship Id="rId18" Type="http://schemas.openxmlformats.org/officeDocument/2006/relationships/oleObject" Target="../embeddings/oleObject29.bin"/><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slideLayout" Target="../slideLayouts/slideLayout581.xml"/><Relationship Id="rId17" Type="http://schemas.openxmlformats.org/officeDocument/2006/relationships/tags" Target="../tags/tag32.xml"/><Relationship Id="rId2" Type="http://schemas.openxmlformats.org/officeDocument/2006/relationships/slideLayout" Target="../slideLayouts/slideLayout571.xml"/><Relationship Id="rId16" Type="http://schemas.openxmlformats.org/officeDocument/2006/relationships/vmlDrawing" Target="../drawings/vmlDrawing29.v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5" Type="http://schemas.openxmlformats.org/officeDocument/2006/relationships/theme" Target="../theme/theme23.xml"/><Relationship Id="rId10" Type="http://schemas.openxmlformats.org/officeDocument/2006/relationships/slideLayout" Target="../slideLayouts/slideLayout579.xml"/><Relationship Id="rId19" Type="http://schemas.openxmlformats.org/officeDocument/2006/relationships/image" Target="../media/image5.emf"/><Relationship Id="rId4" Type="http://schemas.openxmlformats.org/officeDocument/2006/relationships/slideLayout" Target="../slideLayouts/slideLayout573.xml"/><Relationship Id="rId9" Type="http://schemas.openxmlformats.org/officeDocument/2006/relationships/slideLayout" Target="../slideLayouts/slideLayout578.xml"/><Relationship Id="rId14" Type="http://schemas.openxmlformats.org/officeDocument/2006/relationships/slideLayout" Target="../slideLayouts/slideLayout58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slideLayout" Target="../slideLayouts/slideLayout596.xml"/><Relationship Id="rId18" Type="http://schemas.openxmlformats.org/officeDocument/2006/relationships/slideLayout" Target="../slideLayouts/slideLayout601.xml"/><Relationship Id="rId26" Type="http://schemas.openxmlformats.org/officeDocument/2006/relationships/slideLayout" Target="../slideLayouts/slideLayout609.xml"/><Relationship Id="rId3" Type="http://schemas.openxmlformats.org/officeDocument/2006/relationships/slideLayout" Target="../slideLayouts/slideLayout586.xml"/><Relationship Id="rId21" Type="http://schemas.openxmlformats.org/officeDocument/2006/relationships/slideLayout" Target="../slideLayouts/slideLayout604.xml"/><Relationship Id="rId34" Type="http://schemas.openxmlformats.org/officeDocument/2006/relationships/slideLayout" Target="../slideLayouts/slideLayout617.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17" Type="http://schemas.openxmlformats.org/officeDocument/2006/relationships/slideLayout" Target="../slideLayouts/slideLayout600.xml"/><Relationship Id="rId25" Type="http://schemas.openxmlformats.org/officeDocument/2006/relationships/slideLayout" Target="../slideLayouts/slideLayout608.xml"/><Relationship Id="rId33" Type="http://schemas.openxmlformats.org/officeDocument/2006/relationships/slideLayout" Target="../slideLayouts/slideLayout616.xml"/><Relationship Id="rId2" Type="http://schemas.openxmlformats.org/officeDocument/2006/relationships/slideLayout" Target="../slideLayouts/slideLayout585.xml"/><Relationship Id="rId16" Type="http://schemas.openxmlformats.org/officeDocument/2006/relationships/slideLayout" Target="../slideLayouts/slideLayout599.xml"/><Relationship Id="rId20" Type="http://schemas.openxmlformats.org/officeDocument/2006/relationships/slideLayout" Target="../slideLayouts/slideLayout603.xml"/><Relationship Id="rId29" Type="http://schemas.openxmlformats.org/officeDocument/2006/relationships/slideLayout" Target="../slideLayouts/slideLayout612.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24" Type="http://schemas.openxmlformats.org/officeDocument/2006/relationships/slideLayout" Target="../slideLayouts/slideLayout607.xml"/><Relationship Id="rId32" Type="http://schemas.openxmlformats.org/officeDocument/2006/relationships/slideLayout" Target="../slideLayouts/slideLayout615.xml"/><Relationship Id="rId37" Type="http://schemas.openxmlformats.org/officeDocument/2006/relationships/theme" Target="../theme/theme24.xml"/><Relationship Id="rId5" Type="http://schemas.openxmlformats.org/officeDocument/2006/relationships/slideLayout" Target="../slideLayouts/slideLayout588.xml"/><Relationship Id="rId15" Type="http://schemas.openxmlformats.org/officeDocument/2006/relationships/slideLayout" Target="../slideLayouts/slideLayout598.xml"/><Relationship Id="rId23" Type="http://schemas.openxmlformats.org/officeDocument/2006/relationships/slideLayout" Target="../slideLayouts/slideLayout606.xml"/><Relationship Id="rId28" Type="http://schemas.openxmlformats.org/officeDocument/2006/relationships/slideLayout" Target="../slideLayouts/slideLayout611.xml"/><Relationship Id="rId36" Type="http://schemas.openxmlformats.org/officeDocument/2006/relationships/slideLayout" Target="../slideLayouts/slideLayout619.xml"/><Relationship Id="rId10" Type="http://schemas.openxmlformats.org/officeDocument/2006/relationships/slideLayout" Target="../slideLayouts/slideLayout593.xml"/><Relationship Id="rId19" Type="http://schemas.openxmlformats.org/officeDocument/2006/relationships/slideLayout" Target="../slideLayouts/slideLayout602.xml"/><Relationship Id="rId31" Type="http://schemas.openxmlformats.org/officeDocument/2006/relationships/slideLayout" Target="../slideLayouts/slideLayout614.xml"/><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slideLayout" Target="../slideLayouts/slideLayout597.xml"/><Relationship Id="rId22" Type="http://schemas.openxmlformats.org/officeDocument/2006/relationships/slideLayout" Target="../slideLayouts/slideLayout605.xml"/><Relationship Id="rId27" Type="http://schemas.openxmlformats.org/officeDocument/2006/relationships/slideLayout" Target="../slideLayouts/slideLayout610.xml"/><Relationship Id="rId30" Type="http://schemas.openxmlformats.org/officeDocument/2006/relationships/slideLayout" Target="../slideLayouts/slideLayout613.xml"/><Relationship Id="rId35" Type="http://schemas.openxmlformats.org/officeDocument/2006/relationships/slideLayout" Target="../slideLayouts/slideLayout6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5.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oleObject" Target="../embeddings/oleObject1.bin"/><Relationship Id="rId2" Type="http://schemas.openxmlformats.org/officeDocument/2006/relationships/slideLayout" Target="../slideLayouts/slideLayout35.xml"/><Relationship Id="rId16" Type="http://schemas.openxmlformats.org/officeDocument/2006/relationships/tags" Target="../tags/tag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vmlDrawing" Target="../drawings/vmlDrawing1.v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tags" Target="../tags/tag5.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vmlDrawing" Target="../drawings/vmlDrawing4.v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41" Type="http://schemas.openxmlformats.org/officeDocument/2006/relationships/image" Target="NUL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theme" Target="../theme/theme5.xml"/><Relationship Id="rId40" Type="http://schemas.openxmlformats.org/officeDocument/2006/relationships/oleObject" Target="../embeddings/oleObject4.bin"/><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theme" Target="../theme/theme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theme" Target="../theme/theme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34" Type="http://schemas.openxmlformats.org/officeDocument/2006/relationships/theme" Target="../theme/theme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29" Type="http://schemas.openxmlformats.org/officeDocument/2006/relationships/theme" Target="../theme/theme9.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latin typeface="MetricHPE" panose="020B0503030202060203" pitchFamily="34" charset="0"/>
            </a:endParaRPr>
          </a:p>
        </p:txBody>
      </p:sp>
      <p:sp>
        <p:nvSpPr>
          <p:cNvPr id="4" name="Date Placeholder 3"/>
          <p:cNvSpPr>
            <a:spLocks noGrp="1"/>
          </p:cNvSpPr>
          <p:nvPr>
            <p:ph type="dt" sz="half" idx="2"/>
          </p:nvPr>
        </p:nvSpPr>
        <p:spPr>
          <a:xfrm>
            <a:off x="7635734" y="6428206"/>
            <a:ext cx="995578" cy="210312"/>
          </a:xfrm>
          <a:prstGeom prst="rect">
            <a:avLst/>
          </a:prstGeom>
        </p:spPr>
        <p:txBody>
          <a:bodyPr vert="horz" wrap="none" lIns="0" tIns="0" rIns="0" bIns="0" rtlCol="0" anchor="b" anchorCtr="0"/>
          <a:lstStyle>
            <a:lvl1pPr algn="ctr">
              <a:defRPr sz="700">
                <a:solidFill>
                  <a:schemeClr val="tx1"/>
                </a:solidFill>
                <a:latin typeface="MetricHPE" panose="020B0503030202060203" pitchFamily="34" charset="0"/>
              </a:defRPr>
            </a:lvl1pPr>
          </a:lstStyle>
          <a:p>
            <a:fld id="{65FD8143-BFA3-46F8-9B90-B0E5CFAF7F7C}" type="datetime4">
              <a:rPr lang="en-US" smtClean="0"/>
              <a:pPr/>
              <a:t>November 14, 2018</a:t>
            </a:fld>
            <a:endParaRPr lang="en-US" dirty="0"/>
          </a:p>
        </p:txBody>
      </p:sp>
      <p:sp>
        <p:nvSpPr>
          <p:cNvPr id="5" name="Footer Placeholder 4"/>
          <p:cNvSpPr>
            <a:spLocks noGrp="1"/>
          </p:cNvSpPr>
          <p:nvPr>
            <p:ph type="ftr" sz="quarter" idx="3"/>
          </p:nvPr>
        </p:nvSpPr>
        <p:spPr>
          <a:xfrm>
            <a:off x="1366827" y="6424442"/>
            <a:ext cx="4025198" cy="210312"/>
          </a:xfrm>
          <a:prstGeom prst="rect">
            <a:avLst/>
          </a:prstGeom>
        </p:spPr>
        <p:txBody>
          <a:bodyPr vert="horz" wrap="none" lIns="0" tIns="0" rIns="0" bIns="0" rtlCol="0" anchor="b" anchorCtr="0"/>
          <a:lstStyle>
            <a:lvl1pPr algn="r">
              <a:defRPr sz="700">
                <a:solidFill>
                  <a:schemeClr val="tx1"/>
                </a:solidFill>
                <a:latin typeface="MetricHPE" panose="020B0503030202060203" pitchFamily="34" charset="0"/>
              </a:defRPr>
            </a:lvl1pPr>
          </a:lstStyle>
          <a:p>
            <a:r>
              <a:rPr lang="en-US" dirty="0"/>
              <a:t>Private | Confidential | Internal Use Only </a:t>
            </a:r>
          </a:p>
        </p:txBody>
      </p:sp>
      <p:grpSp>
        <p:nvGrpSpPr>
          <p:cNvPr id="11" name="Group 10"/>
          <p:cNvGrpSpPr/>
          <p:nvPr userDrawn="1"/>
        </p:nvGrpSpPr>
        <p:grpSpPr>
          <a:xfrm>
            <a:off x="610272" y="6248401"/>
            <a:ext cx="969471" cy="390524"/>
            <a:chOff x="610272" y="6248401"/>
            <a:chExt cx="969471" cy="390524"/>
          </a:xfrm>
        </p:grpSpPr>
        <p:sp>
          <p:nvSpPr>
            <p:cNvPr id="9" name="Freeform 5"/>
            <p:cNvSpPr>
              <a:spLocks noEditPoints="1"/>
            </p:cNvSpPr>
            <p:nvPr/>
          </p:nvSpPr>
          <p:spPr bwMode="auto">
            <a:xfrm>
              <a:off x="610272" y="6248401"/>
              <a:ext cx="332015" cy="92199"/>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sp>
          <p:nvSpPr>
            <p:cNvPr id="10" name="Freeform 6"/>
            <p:cNvSpPr>
              <a:spLocks noEditPoints="1"/>
            </p:cNvSpPr>
            <p:nvPr/>
          </p:nvSpPr>
          <p:spPr bwMode="auto">
            <a:xfrm>
              <a:off x="610272" y="6400500"/>
              <a:ext cx="969471" cy="238425"/>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grpSp>
      <p:pic>
        <p:nvPicPr>
          <p:cNvPr id="12" name="Picture 1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241436" y="6323327"/>
            <a:ext cx="1337948" cy="352606"/>
          </a:xfrm>
          <a:prstGeom prst="rect">
            <a:avLst/>
          </a:prstGeom>
        </p:spPr>
      </p:pic>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60" r:id="rId3"/>
    <p:sldLayoutId id="2147483651" r:id="rId4"/>
    <p:sldLayoutId id="2147483661" r:id="rId5"/>
    <p:sldLayoutId id="2147483662" r:id="rId6"/>
    <p:sldLayoutId id="2147483664" r:id="rId7"/>
    <p:sldLayoutId id="2147483666" r:id="rId8"/>
    <p:sldLayoutId id="2147483667" r:id="rId9"/>
    <p:sldLayoutId id="2147483650" r:id="rId10"/>
    <p:sldLayoutId id="2147483668" r:id="rId11"/>
    <p:sldLayoutId id="2147483669" r:id="rId12"/>
    <p:sldLayoutId id="2147483654" r:id="rId13"/>
    <p:sldLayoutId id="2147483679" r:id="rId14"/>
    <p:sldLayoutId id="2147483655" r:id="rId15"/>
    <p:sldLayoutId id="2147483678" r:id="rId16"/>
    <p:sldLayoutId id="214748364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etricHPE" panose="020B0503030202060203" pitchFamily="34" charset="0"/>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userDrawn="1">
          <p15:clr>
            <a:srgbClr val="F26B43"/>
          </p15:clr>
        </p15:guide>
        <p15:guide id="6" orient="horz"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40"/>
            </p:custDataLst>
            <p:extLst/>
          </p:nvPr>
        </p:nvGraphicFramePr>
        <p:xfrm>
          <a:off x="798" y="794"/>
          <a:ext cx="793" cy="794"/>
        </p:xfrm>
        <a:graphic>
          <a:graphicData uri="http://schemas.openxmlformats.org/presentationml/2006/ole">
            <mc:AlternateContent xmlns:mc="http://schemas.openxmlformats.org/markup-compatibility/2006">
              <mc:Choice xmlns:v="urn:schemas-microsoft-com:vml" Requires="v">
                <p:oleObj spid="_x0000_s5179" name="think-cell Slide" r:id="rId41" imgW="270" imgH="270" progId="TCLayout.ActiveDocument.1">
                  <p:embed/>
                </p:oleObj>
              </mc:Choice>
              <mc:Fallback>
                <p:oleObj name="think-cell Slide" r:id="rId41" imgW="270" imgH="270" progId="TCLayout.ActiveDocument.1">
                  <p:embed/>
                  <p:pic>
                    <p:nvPicPr>
                      <p:cNvPr id="11" name="Object 10" hidden="1"/>
                      <p:cNvPicPr/>
                      <p:nvPr/>
                    </p:nvPicPr>
                    <p:blipFill>
                      <a:blip r:embed="rId42"/>
                      <a:stretch>
                        <a:fillRect/>
                      </a:stretch>
                    </p:blipFill>
                    <p:spPr>
                      <a:xfrm>
                        <a:off x="798" y="794"/>
                        <a:ext cx="793" cy="794"/>
                      </a:xfrm>
                      <a:prstGeom prst="rect">
                        <a:avLst/>
                      </a:prstGeom>
                    </p:spPr>
                  </p:pic>
                </p:oleObj>
              </mc:Fallback>
            </mc:AlternateContent>
          </a:graphicData>
        </a:graphic>
      </p:graphicFrame>
      <p:sp>
        <p:nvSpPr>
          <p:cNvPr id="2" name="Title Placeholder 1"/>
          <p:cNvSpPr>
            <a:spLocks noGrp="1"/>
          </p:cNvSpPr>
          <p:nvPr>
            <p:ph type="title"/>
          </p:nvPr>
        </p:nvSpPr>
        <p:spPr>
          <a:xfrm>
            <a:off x="609446" y="519236"/>
            <a:ext cx="10969943" cy="852364"/>
          </a:xfrm>
          <a:prstGeom prst="rect">
            <a:avLst/>
          </a:prstGeom>
        </p:spPr>
        <p:txBody>
          <a:bodyPr vert="horz" lIns="0" tIns="0" rIns="0" bIns="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609601" y="1524006"/>
            <a:ext cx="10969784" cy="457199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p:cNvSpPr/>
          <p:nvPr/>
        </p:nvSpPr>
        <p:spPr>
          <a:xfrm>
            <a:off x="608015" y="437706"/>
            <a:ext cx="10972801" cy="18288"/>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4">
              <a:lnSpc>
                <a:spcPct val="90000"/>
              </a:lnSpc>
            </a:pPr>
            <a:endParaRPr>
              <a:solidFill>
                <a:prstClr val="white"/>
              </a:solidFill>
              <a:latin typeface="Arial"/>
            </a:endParaRPr>
          </a:p>
        </p:txBody>
      </p:sp>
      <p:sp>
        <p:nvSpPr>
          <p:cNvPr id="4" name="Date Placeholder 3"/>
          <p:cNvSpPr>
            <a:spLocks noGrp="1"/>
          </p:cNvSpPr>
          <p:nvPr>
            <p:ph type="dt" sz="half" idx="2"/>
          </p:nvPr>
        </p:nvSpPr>
        <p:spPr>
          <a:xfrm>
            <a:off x="5598213" y="6426104"/>
            <a:ext cx="995578" cy="210312"/>
          </a:xfrm>
          <a:prstGeom prst="rect">
            <a:avLst/>
          </a:prstGeom>
        </p:spPr>
        <p:txBody>
          <a:bodyPr vert="horz" wrap="none" lIns="0" tIns="0" rIns="0" bIns="0" rtlCol="0" anchor="b" anchorCtr="0"/>
          <a:lstStyle>
            <a:lvl1pPr algn="ctr">
              <a:defRPr sz="700">
                <a:solidFill>
                  <a:schemeClr val="tx1"/>
                </a:solidFill>
                <a:latin typeface="Arial"/>
              </a:defRPr>
            </a:lvl1pPr>
          </a:lstStyle>
          <a:p>
            <a:pPr defTabSz="914034"/>
            <a:fld id="{1FCC615C-E694-426E-9C27-4A9A3CD4B0A7}" type="datetime4">
              <a:rPr lang="en-US" smtClean="0">
                <a:solidFill>
                  <a:prstClr val="black"/>
                </a:solidFill>
              </a:rPr>
              <a:t>November 14, 2018</a:t>
            </a:fld>
            <a:endParaRPr lang="en-US" dirty="0">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latin typeface="Arial"/>
              </a:defRPr>
            </a:lvl1pPr>
          </a:lstStyle>
          <a:p>
            <a:pPr defTabSz="914034"/>
            <a:r>
              <a:rPr lang="en-US" dirty="0">
                <a:solidFill>
                  <a:prstClr val="black"/>
                </a:solidFill>
              </a:rPr>
              <a:t>HPE Confidential | For Training Purposes Only</a:t>
            </a:r>
          </a:p>
        </p:txBody>
      </p:sp>
      <p:sp>
        <p:nvSpPr>
          <p:cNvPr id="6" name="Slide Number Placeholder 5"/>
          <p:cNvSpPr>
            <a:spLocks noGrp="1"/>
          </p:cNvSpPr>
          <p:nvPr>
            <p:ph type="sldNum" sz="quarter" idx="4"/>
          </p:nvPr>
        </p:nvSpPr>
        <p:spPr bwMode="gray">
          <a:xfrm>
            <a:off x="11049004" y="6430877"/>
            <a:ext cx="533399" cy="232147"/>
          </a:xfrm>
          <a:prstGeom prst="rect">
            <a:avLst/>
          </a:prstGeom>
        </p:spPr>
        <p:txBody>
          <a:bodyPr vert="horz" wrap="none" lIns="0" tIns="0" rIns="0" bIns="0" rtlCol="0" anchor="b" anchorCtr="0"/>
          <a:lstStyle>
            <a:lvl1pPr algn="r">
              <a:defRPr sz="1600">
                <a:solidFill>
                  <a:schemeClr val="accent5"/>
                </a:solidFill>
                <a:latin typeface="Arial"/>
              </a:defRPr>
            </a:lvl1pPr>
          </a:lstStyle>
          <a:p>
            <a:pPr defTabSz="914034"/>
            <a:fld id="{B016F8AB-BCEA-4347-8BA6-BE776009BC89}" type="slidenum">
              <a:rPr lang="en-US" smtClean="0">
                <a:solidFill>
                  <a:srgbClr val="617D78"/>
                </a:solidFill>
              </a:rPr>
              <a:pPr defTabSz="914034"/>
              <a:t>‹#›</a:t>
            </a:fld>
            <a:endParaRPr lang="en-US" dirty="0">
              <a:solidFill>
                <a:srgbClr val="617D78"/>
              </a:solidFill>
            </a:endParaRPr>
          </a:p>
        </p:txBody>
      </p:sp>
      <p:grpSp>
        <p:nvGrpSpPr>
          <p:cNvPr id="8" name="Group 7"/>
          <p:cNvGrpSpPr/>
          <p:nvPr/>
        </p:nvGrpSpPr>
        <p:grpSpPr>
          <a:xfrm>
            <a:off x="610276"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black"/>
                </a:solidFill>
                <a:latin typeface="Aria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034"/>
              <a:endParaRPr>
                <a:solidFill>
                  <a:prstClr val="black"/>
                </a:solidFill>
                <a:latin typeface="Arial"/>
              </a:endParaRPr>
            </a:p>
          </p:txBody>
        </p:sp>
      </p:grpSp>
    </p:spTree>
    <p:extLst>
      <p:ext uri="{BB962C8B-B14F-4D97-AF65-F5344CB8AC3E}">
        <p14:creationId xmlns:p14="http://schemas.microsoft.com/office/powerpoint/2010/main" val="3916670856"/>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79" r:id="rId34"/>
    <p:sldLayoutId id="2147483980" r:id="rId35"/>
    <p:sldLayoutId id="2147483981" r:id="rId36"/>
    <p:sldLayoutId id="2147483982" r:id="rId37"/>
  </p:sldLayoutIdLst>
  <p:hf hdr="0" ftr="0" dt="0"/>
  <p:txStyles>
    <p:titleStyle>
      <a:lvl1pPr algn="l" defTabSz="914034" rtl="0" eaLnBrk="1" latinLnBrk="0" hangingPunct="1">
        <a:lnSpc>
          <a:spcPct val="90000"/>
        </a:lnSpc>
        <a:spcBef>
          <a:spcPct val="0"/>
        </a:spcBef>
        <a:buNone/>
        <a:defRPr sz="2798" b="0" kern="1200">
          <a:solidFill>
            <a:schemeClr val="tx1"/>
          </a:solidFill>
          <a:latin typeface="Arial"/>
          <a:ea typeface="+mj-ea"/>
          <a:cs typeface="+mj-cs"/>
        </a:defRPr>
      </a:lvl1pPr>
    </p:titleStyle>
    <p:bodyStyle>
      <a:lvl1pPr marL="182806" indent="-182806" algn="l" defTabSz="914034" rtl="0" eaLnBrk="1" latinLnBrk="0" hangingPunct="1">
        <a:lnSpc>
          <a:spcPct val="90000"/>
        </a:lnSpc>
        <a:spcBef>
          <a:spcPts val="1200"/>
        </a:spcBef>
        <a:buFont typeface="Arial" panose="020B0604020202020204" pitchFamily="34" charset="0"/>
        <a:buChar char="–"/>
        <a:defRPr sz="1800" kern="1200">
          <a:solidFill>
            <a:schemeClr val="tx1"/>
          </a:solidFill>
          <a:latin typeface="Arial"/>
          <a:ea typeface="+mn-ea"/>
          <a:cs typeface="+mn-cs"/>
        </a:defRPr>
      </a:lvl1pPr>
      <a:lvl2pPr marL="411316" indent="-182806" algn="l" defTabSz="914034" rtl="0" eaLnBrk="1" latinLnBrk="0" hangingPunct="1">
        <a:lnSpc>
          <a:spcPct val="90000"/>
        </a:lnSpc>
        <a:spcBef>
          <a:spcPts val="800"/>
        </a:spcBef>
        <a:buFont typeface="Arial" panose="020B0604020202020204" pitchFamily="34" charset="0"/>
        <a:buChar char="–"/>
        <a:defRPr sz="1600" kern="1200">
          <a:solidFill>
            <a:schemeClr val="tx1"/>
          </a:solidFill>
          <a:latin typeface="Arial"/>
          <a:ea typeface="+mn-ea"/>
          <a:cs typeface="+mn-cs"/>
        </a:defRPr>
      </a:lvl2pPr>
      <a:lvl3pPr marL="548420" indent="-137106" algn="l" defTabSz="914034" rtl="0" eaLnBrk="1" latinLnBrk="0" hangingPunct="1">
        <a:lnSpc>
          <a:spcPct val="90000"/>
        </a:lnSpc>
        <a:spcBef>
          <a:spcPts val="600"/>
        </a:spcBef>
        <a:buFont typeface="Arial" panose="020B0604020202020204" pitchFamily="34" charset="0"/>
        <a:buChar char="–"/>
        <a:defRPr sz="1400" kern="1200">
          <a:solidFill>
            <a:schemeClr val="tx1"/>
          </a:solidFill>
          <a:latin typeface="Arial"/>
          <a:ea typeface="+mn-ea"/>
          <a:cs typeface="+mn-cs"/>
        </a:defRPr>
      </a:lvl3pPr>
      <a:lvl4pPr marL="731228" indent="-137106" algn="l" defTabSz="914034" rtl="0" eaLnBrk="1" latinLnBrk="0" hangingPunct="1">
        <a:lnSpc>
          <a:spcPct val="90000"/>
        </a:lnSpc>
        <a:spcBef>
          <a:spcPts val="600"/>
        </a:spcBef>
        <a:buFont typeface="Arial" panose="020B0604020202020204" pitchFamily="34" charset="0"/>
        <a:buChar char="–"/>
        <a:defRPr sz="1200" kern="1200">
          <a:solidFill>
            <a:schemeClr val="tx1"/>
          </a:solidFill>
          <a:latin typeface="Arial"/>
          <a:ea typeface="+mn-ea"/>
          <a:cs typeface="+mn-cs"/>
        </a:defRPr>
      </a:lvl4pPr>
      <a:lvl5pPr marL="868332" indent="-137106" algn="l" defTabSz="914034" rtl="0" eaLnBrk="1" latinLnBrk="0" hangingPunct="1">
        <a:lnSpc>
          <a:spcPct val="90000"/>
        </a:lnSpc>
        <a:spcBef>
          <a:spcPts val="600"/>
        </a:spcBef>
        <a:buFont typeface="Arial" panose="020B0604020202020204" pitchFamily="34" charset="0"/>
        <a:buChar char="–"/>
        <a:defRPr sz="1200" kern="1200">
          <a:solidFill>
            <a:schemeClr val="tx1"/>
          </a:solidFill>
          <a:latin typeface="Arial"/>
          <a:ea typeface="+mn-ea"/>
          <a:cs typeface="+mn-cs"/>
        </a:defRPr>
      </a:lvl5pPr>
      <a:lvl6pPr marL="1051140" indent="-137106" algn="l" defTabSz="914034"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244" indent="-137106" algn="l" defTabSz="914034"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052" indent="-137106" algn="l" defTabSz="914034"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3858" indent="-137106" algn="l" defTabSz="914034"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034" rtl="0" eaLnBrk="1" latinLnBrk="0" hangingPunct="1">
        <a:defRPr sz="1800" kern="1200">
          <a:solidFill>
            <a:schemeClr val="tx1"/>
          </a:solidFill>
          <a:latin typeface="+mn-lt"/>
          <a:ea typeface="+mn-ea"/>
          <a:cs typeface="+mn-cs"/>
        </a:defRPr>
      </a:lvl1pPr>
      <a:lvl2pPr marL="457018" algn="l" defTabSz="914034" rtl="0" eaLnBrk="1" latinLnBrk="0" hangingPunct="1">
        <a:defRPr sz="1800" kern="1200">
          <a:solidFill>
            <a:schemeClr val="tx1"/>
          </a:solidFill>
          <a:latin typeface="+mn-lt"/>
          <a:ea typeface="+mn-ea"/>
          <a:cs typeface="+mn-cs"/>
        </a:defRPr>
      </a:lvl2pPr>
      <a:lvl3pPr marL="914034" algn="l" defTabSz="914034" rtl="0" eaLnBrk="1" latinLnBrk="0" hangingPunct="1">
        <a:defRPr sz="1800" kern="1200">
          <a:solidFill>
            <a:schemeClr val="tx1"/>
          </a:solidFill>
          <a:latin typeface="+mn-lt"/>
          <a:ea typeface="+mn-ea"/>
          <a:cs typeface="+mn-cs"/>
        </a:defRPr>
      </a:lvl3pPr>
      <a:lvl4pPr marL="1371052" algn="l" defTabSz="914034" rtl="0" eaLnBrk="1" latinLnBrk="0" hangingPunct="1">
        <a:defRPr sz="1800" kern="1200">
          <a:solidFill>
            <a:schemeClr val="tx1"/>
          </a:solidFill>
          <a:latin typeface="+mn-lt"/>
          <a:ea typeface="+mn-ea"/>
          <a:cs typeface="+mn-cs"/>
        </a:defRPr>
      </a:lvl4pPr>
      <a:lvl5pPr marL="1828068" algn="l" defTabSz="914034" rtl="0" eaLnBrk="1" latinLnBrk="0" hangingPunct="1">
        <a:defRPr sz="1800" kern="1200">
          <a:solidFill>
            <a:schemeClr val="tx1"/>
          </a:solidFill>
          <a:latin typeface="+mn-lt"/>
          <a:ea typeface="+mn-ea"/>
          <a:cs typeface="+mn-cs"/>
        </a:defRPr>
      </a:lvl5pPr>
      <a:lvl6pPr marL="2285086" algn="l" defTabSz="914034" rtl="0" eaLnBrk="1" latinLnBrk="0" hangingPunct="1">
        <a:defRPr sz="1800" kern="1200">
          <a:solidFill>
            <a:schemeClr val="tx1"/>
          </a:solidFill>
          <a:latin typeface="+mn-lt"/>
          <a:ea typeface="+mn-ea"/>
          <a:cs typeface="+mn-cs"/>
        </a:defRPr>
      </a:lvl6pPr>
      <a:lvl7pPr marL="2742102" algn="l" defTabSz="914034" rtl="0" eaLnBrk="1" latinLnBrk="0" hangingPunct="1">
        <a:defRPr sz="1800" kern="1200">
          <a:solidFill>
            <a:schemeClr val="tx1"/>
          </a:solidFill>
          <a:latin typeface="+mn-lt"/>
          <a:ea typeface="+mn-ea"/>
          <a:cs typeface="+mn-cs"/>
        </a:defRPr>
      </a:lvl7pPr>
      <a:lvl8pPr marL="3199120" algn="l" defTabSz="914034" rtl="0" eaLnBrk="1" latinLnBrk="0" hangingPunct="1">
        <a:defRPr sz="1800" kern="1200">
          <a:solidFill>
            <a:schemeClr val="tx1"/>
          </a:solidFill>
          <a:latin typeface="+mn-lt"/>
          <a:ea typeface="+mn-ea"/>
          <a:cs typeface="+mn-cs"/>
        </a:defRPr>
      </a:lvl8pPr>
      <a:lvl9pPr marL="3656137" algn="l" defTabSz="91403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64">
          <p15:clr>
            <a:srgbClr val="F26B43"/>
          </p15:clr>
        </p15:guide>
        <p15:guide id="2" pos="384">
          <p15:clr>
            <a:srgbClr val="F26B43"/>
          </p15:clr>
        </p15:guide>
        <p15:guide id="3" pos="7306">
          <p15:clr>
            <a:srgbClr val="F26B43"/>
          </p15:clr>
        </p15:guide>
        <p15:guide id="4" orient="horz" pos="3840">
          <p15:clr>
            <a:srgbClr val="F26B43"/>
          </p15:clr>
        </p15:guide>
        <p15:guide id="5" orient="horz" pos="51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B141CF71-D713-44BD-8339-C9302FAE164C}" type="datetime4">
              <a:rPr lang="en-US" smtClean="0"/>
              <a:t>November 14, 2018</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dirty="0"/>
              <a:t>HPE Confidential | For Training Purposes Only</a:t>
            </a:r>
            <a:endParaRPr dirty="0"/>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125177373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t>Click to edit Master title style</a:t>
            </a: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7" name="Rectangle 6"/>
          <p:cNvSpPr/>
          <p:nvPr/>
        </p:nvSpPr>
        <p:spPr>
          <a:xfrm>
            <a:off x="608012" y="437706"/>
            <a:ext cx="10972800" cy="18288"/>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t>November 14, 2018</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5"/>
                </a:solidFill>
              </a:defRPr>
            </a:lvl1pPr>
          </a:lstStyle>
          <a:p>
            <a:fld id="{B016F8AB-BCEA-4347-8BA6-BE776009BC89}" type="slidenum">
              <a:rPr/>
              <a:pPr/>
              <a:t>‹#›</a:t>
            </a:fld>
            <a:endParaRPr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859773650"/>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 id="2147484014" r:id="rId21"/>
    <p:sldLayoutId id="2147484015" r:id="rId22"/>
    <p:sldLayoutId id="2147484016" r:id="rId23"/>
    <p:sldLayoutId id="2147484017" r:id="rId24"/>
    <p:sldLayoutId id="2147484018" r:id="rId25"/>
    <p:sldLayoutId id="2147484019" r:id="rId26"/>
    <p:sldLayoutId id="2147484020" r:id="rId27"/>
    <p:sldLayoutId id="2147484021" r:id="rId28"/>
    <p:sldLayoutId id="2147484022" r:id="rId29"/>
    <p:sldLayoutId id="2147484023" r:id="rId30"/>
    <p:sldLayoutId id="2147484024" r:id="rId31"/>
    <p:sldLayoutId id="2147484025" r:id="rId32"/>
    <p:sldLayoutId id="2147484026"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6"/>
          <p:cNvSpPr/>
          <p:nvPr/>
        </p:nvSpPr>
        <p:spPr>
          <a:xfrm>
            <a:off x="608012" y="437706"/>
            <a:ext cx="10972800" cy="18288"/>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t>November 14, 2018</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5"/>
                </a:solidFill>
              </a:defRPr>
            </a:lvl1pPr>
          </a:lstStyle>
          <a:p>
            <a:fld id="{B016F8AB-BCEA-4347-8BA6-BE776009BC89}" type="slidenum">
              <a:rPr/>
              <a:pPr/>
              <a:t>‹#›</a:t>
            </a:fld>
            <a:endParaRPr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238705614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 id="2147484050" r:id="rId23"/>
    <p:sldLayoutId id="2147484051" r:id="rId24"/>
    <p:sldLayoutId id="2147484052" r:id="rId25"/>
    <p:sldLayoutId id="2147484053" r:id="rId26"/>
    <p:sldLayoutId id="2147484054" r:id="rId27"/>
    <p:sldLayoutId id="2147484055" r:id="rId28"/>
    <p:sldLayoutId id="2147484056" r:id="rId29"/>
    <p:sldLayoutId id="2147484057" r:id="rId30"/>
    <p:sldLayoutId id="2147484058" r:id="rId31"/>
    <p:sldLayoutId id="2147484059" r:id="rId32"/>
    <p:sldLayoutId id="2147484060" r:id="rId33"/>
    <p:sldLayoutId id="2147484061" r:id="rId34"/>
    <p:sldLayoutId id="2147484062"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2F7A8908-8F7D-4671-9CE7-F4C8C33CF3B7}" type="datetime4">
              <a:rPr lang="en-US" smtClean="0"/>
              <a:t>November 14, 2018</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505240422"/>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 id="2147484084" r:id="rId20"/>
    <p:sldLayoutId id="2147484085" r:id="rId21"/>
    <p:sldLayoutId id="2147484086" r:id="rId22"/>
    <p:sldLayoutId id="2147484087" r:id="rId23"/>
    <p:sldLayoutId id="2147484088" r:id="rId24"/>
    <p:sldLayoutId id="2147484089" r:id="rId25"/>
    <p:sldLayoutId id="2147484090" r:id="rId26"/>
    <p:sldLayoutId id="2147484091" r:id="rId27"/>
    <p:sldLayoutId id="2147484092" r:id="rId28"/>
    <p:sldLayoutId id="2147484093" r:id="rId29"/>
    <p:sldLayoutId id="2147484094" r:id="rId30"/>
    <p:sldLayoutId id="2147484095" r:id="rId31"/>
    <p:sldLayoutId id="2147484096" r:id="rId32"/>
    <p:sldLayoutId id="2147484097" r:id="rId33"/>
    <p:sldLayoutId id="2147484098" r:id="rId34"/>
    <p:sldLayoutId id="2147484099" r:id="rId35"/>
    <p:sldLayoutId id="2147484100" r:id="rId36"/>
    <p:sldLayoutId id="2147484101"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FC468858-C901-463A-9490-31A06E38C006}" type="datetime4">
              <a:rPr lang="en-US" smtClean="0">
                <a:solidFill>
                  <a:prstClr val="black"/>
                </a:solidFill>
              </a:rPr>
              <a:pPr/>
              <a:t>November 14, 2018</a:t>
            </a:fld>
            <a:endParaRPr dirty="0">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dirty="0">
                <a:solidFill>
                  <a:prstClr val="black"/>
                </a:solidFill>
              </a:rPr>
              <a:t>For HPE and Channel Partner internal use only</a:t>
            </a:r>
            <a:endParaRPr dirty="0">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solidFill>
                  <a:prstClr val="black"/>
                </a:solidFill>
              </a:endParaRPr>
            </a:p>
          </p:txBody>
        </p:sp>
      </p:grpSp>
    </p:spTree>
    <p:extLst>
      <p:ext uri="{BB962C8B-B14F-4D97-AF65-F5344CB8AC3E}">
        <p14:creationId xmlns:p14="http://schemas.microsoft.com/office/powerpoint/2010/main" val="2448891642"/>
      </p:ext>
    </p:extLst>
  </p:cSld>
  <p:clrMap bg1="lt1" tx1="dk1" bg2="lt2" tx2="dk2" accent1="accent1" accent2="accent2" accent3="accent3" accent4="accent4" accent5="accent5" accent6="accent6" hlink="hlink" folHlink="folHlink"/>
  <p:sldLayoutIdLst>
    <p:sldLayoutId id="2147484103" r:id="rId1"/>
  </p:sldLayoutIdLst>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E7D3AF2C-BD2D-439A-A8A0-C3B551464A6A}" type="datetime4">
              <a:rPr lang="en-US" smtClean="0">
                <a:solidFill>
                  <a:prstClr val="black"/>
                </a:solidFill>
              </a:rPr>
              <a:pPr/>
              <a:t>November 14, 2018</a:t>
            </a:fld>
            <a:endParaRPr dirty="0">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dirty="0">
                <a:solidFill>
                  <a:prstClr val="black"/>
                </a:solidFill>
              </a:rPr>
              <a:t>For HPE and Channel Partner internal use only</a:t>
            </a:r>
            <a:endParaRPr dirty="0">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solidFill>
                  <a:prstClr val="black"/>
                </a:solidFill>
              </a:endParaRPr>
            </a:p>
          </p:txBody>
        </p:sp>
      </p:grpSp>
    </p:spTree>
    <p:extLst>
      <p:ext uri="{BB962C8B-B14F-4D97-AF65-F5344CB8AC3E}">
        <p14:creationId xmlns:p14="http://schemas.microsoft.com/office/powerpoint/2010/main" val="335236190"/>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Lst>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39"/>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17" name="think-cell Slide" r:id="rId40" imgW="360" imgH="360" progId="TCLayout.ActiveDocument.1">
                  <p:embed/>
                </p:oleObj>
              </mc:Choice>
              <mc:Fallback>
                <p:oleObj name="think-cell Slide" r:id="rId40" imgW="360" imgH="360" progId="TCLayout.ActiveDocument.1">
                  <p:embed/>
                  <p:pic>
                    <p:nvPicPr>
                      <p:cNvPr id="11" name="Object 10" hidden="1"/>
                      <p:cNvPicPr/>
                      <p:nvPr/>
                    </p:nvPicPr>
                    <p:blipFill>
                      <a:blip r:embed="rId41"/>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2F086BD5-7D55-4D17-9766-F5D203F8E8BA}" type="datetime4">
              <a:rPr lang="en-US" smtClean="0"/>
              <a:t>November 14, 2018</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1508149169"/>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 id="2147484127" r:id="rId16"/>
    <p:sldLayoutId id="2147484128" r:id="rId17"/>
    <p:sldLayoutId id="2147484129" r:id="rId18"/>
    <p:sldLayoutId id="2147484130" r:id="rId19"/>
    <p:sldLayoutId id="2147484131" r:id="rId20"/>
    <p:sldLayoutId id="2147484132" r:id="rId21"/>
    <p:sldLayoutId id="2147484133" r:id="rId22"/>
    <p:sldLayoutId id="2147484134" r:id="rId23"/>
    <p:sldLayoutId id="2147484135" r:id="rId24"/>
    <p:sldLayoutId id="2147484136" r:id="rId25"/>
    <p:sldLayoutId id="2147484137" r:id="rId26"/>
    <p:sldLayoutId id="2147484138" r:id="rId27"/>
    <p:sldLayoutId id="2147484139" r:id="rId28"/>
    <p:sldLayoutId id="2147484140" r:id="rId29"/>
    <p:sldLayoutId id="2147484141" r:id="rId30"/>
    <p:sldLayoutId id="2147484142" r:id="rId31"/>
    <p:sldLayoutId id="2147484143" r:id="rId32"/>
    <p:sldLayoutId id="2147484144" r:id="rId33"/>
    <p:sldLayoutId id="2147484145" r:id="rId34"/>
    <p:sldLayoutId id="2147484146" r:id="rId35"/>
    <p:sldLayoutId id="2147484301"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35"/>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36" name="think-cell Slide" r:id="rId36" imgW="360" imgH="360" progId="TCLayout.ActiveDocument.1">
                  <p:embed/>
                </p:oleObj>
              </mc:Choice>
              <mc:Fallback>
                <p:oleObj name="think-cell Slide" r:id="rId36" imgW="360" imgH="360" progId="TCLayout.ActiveDocument.1">
                  <p:embed/>
                  <p:pic>
                    <p:nvPicPr>
                      <p:cNvPr id="11" name="Object 10" hidden="1"/>
                      <p:cNvPicPr/>
                      <p:nvPr/>
                    </p:nvPicPr>
                    <p:blipFill>
                      <a:blip r:embed="rId37"/>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E6C9DFDC-5789-415F-8738-22EDC618C295}" type="datetime4">
              <a:rPr lang="en-US" smtClean="0"/>
              <a:t>November 14, 2018</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062833642"/>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 id="2147484168" r:id="rId21"/>
    <p:sldLayoutId id="2147484169" r:id="rId22"/>
    <p:sldLayoutId id="2147484170" r:id="rId23"/>
    <p:sldLayoutId id="2147484171" r:id="rId24"/>
    <p:sldLayoutId id="2147484172" r:id="rId25"/>
    <p:sldLayoutId id="2147484173" r:id="rId26"/>
    <p:sldLayoutId id="2147484174" r:id="rId27"/>
    <p:sldLayoutId id="2147484175" r:id="rId28"/>
    <p:sldLayoutId id="2147484176" r:id="rId29"/>
    <p:sldLayoutId id="2147484177" r:id="rId30"/>
    <p:sldLayoutId id="2147484178" r:id="rId31"/>
    <p:sldLayoutId id="2147484179"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16"/>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06" name="think-cell Slide" r:id="rId17" imgW="270" imgH="270" progId="TCLayout.ActiveDocument.1">
                  <p:embed/>
                </p:oleObj>
              </mc:Choice>
              <mc:Fallback>
                <p:oleObj name="think-cell Slide" r:id="rId17" imgW="270" imgH="270" progId="TCLayout.ActiveDocument.1">
                  <p:embed/>
                  <p:pic>
                    <p:nvPicPr>
                      <p:cNvPr id="11" name="Object 10" hidden="1"/>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t>Click to edit Master title style</a:t>
            </a: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2440754965"/>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2" r:id="rId11"/>
    <p:sldLayoutId id="2147484193" r:id="rId12"/>
    <p:sldLayoutId id="214748419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latin typeface="MetricHPE" panose="020B0503030202060203" pitchFamily="34" charset="0"/>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latin typeface="MetricHPE" panose="020B0503030202060203" pitchFamily="34" charset="0"/>
              </a:defRPr>
            </a:lvl1pPr>
          </a:lstStyle>
          <a:p>
            <a:fld id="{65FD8143-BFA3-46F8-9B90-B0E5CFAF7F7C}" type="datetime4">
              <a:rPr lang="en-US" smtClean="0"/>
              <a:pPr/>
              <a:t>November 14, 2018</a:t>
            </a:fld>
            <a:endParaRPr lang="en-US" dirty="0"/>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latin typeface="MetricHPE" panose="020B0503030202060203" pitchFamily="34" charset="0"/>
              </a:defRPr>
            </a:lvl1pPr>
          </a:lstStyle>
          <a:p>
            <a:r>
              <a:rPr lang="en-US" dirty="0"/>
              <a:t>Private | Confidential | Internal Use Only </a:t>
            </a: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latin typeface="MetricHPE" panose="020B0503030202060203" pitchFamily="34" charset="0"/>
              </a:defRPr>
            </a:lvl1pPr>
          </a:lstStyle>
          <a:p>
            <a:fld id="{B016F8AB-BCEA-4347-8BA6-BE776009BC89}" type="slidenum">
              <a:rPr lang="en-US" smtClean="0"/>
              <a:pPr/>
              <a:t>‹#›</a:t>
            </a:fld>
            <a:endParaRPr lang="en-US" dirty="0"/>
          </a:p>
        </p:txBody>
      </p:sp>
      <p:grpSp>
        <p:nvGrpSpPr>
          <p:cNvPr id="11" name="Group 10"/>
          <p:cNvGrpSpPr/>
          <p:nvPr userDrawn="1"/>
        </p:nvGrpSpPr>
        <p:grpSpPr>
          <a:xfrm>
            <a:off x="610272" y="6248401"/>
            <a:ext cx="969471" cy="390524"/>
            <a:chOff x="610272" y="6248401"/>
            <a:chExt cx="969471" cy="390524"/>
          </a:xfrm>
        </p:grpSpPr>
        <p:sp>
          <p:nvSpPr>
            <p:cNvPr id="9" name="Freeform 5"/>
            <p:cNvSpPr>
              <a:spLocks noEditPoints="1"/>
            </p:cNvSpPr>
            <p:nvPr/>
          </p:nvSpPr>
          <p:spPr bwMode="auto">
            <a:xfrm>
              <a:off x="610272" y="6248401"/>
              <a:ext cx="332015" cy="92199"/>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sp>
          <p:nvSpPr>
            <p:cNvPr id="10" name="Freeform 6"/>
            <p:cNvSpPr>
              <a:spLocks noEditPoints="1"/>
            </p:cNvSpPr>
            <p:nvPr/>
          </p:nvSpPr>
          <p:spPr bwMode="auto">
            <a:xfrm>
              <a:off x="610272" y="6400500"/>
              <a:ext cx="969471" cy="238425"/>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latin typeface="MetricHPE" panose="020B0503030202060203" pitchFamily="34" charset="0"/>
              </a:endParaRPr>
            </a:p>
          </p:txBody>
        </p:sp>
      </p:grpSp>
    </p:spTree>
    <p:extLst>
      <p:ext uri="{BB962C8B-B14F-4D97-AF65-F5344CB8AC3E}">
        <p14:creationId xmlns:p14="http://schemas.microsoft.com/office/powerpoint/2010/main" val="139289452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etricHPE" panose="020B0503030202060203" pitchFamily="34" charset="0"/>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082B7A6F-7B6F-4710-917E-261DE5DF8B8A}" type="datetime4">
              <a:rPr lang="en-US" smtClean="0"/>
              <a:t>November 14, 2018</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1552524020"/>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 id="2147484214" r:id="rId18"/>
    <p:sldLayoutId id="2147484215" r:id="rId19"/>
    <p:sldLayoutId id="2147484216" r:id="rId20"/>
    <p:sldLayoutId id="2147484217"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6" r:id="rId30"/>
    <p:sldLayoutId id="2147484227" r:id="rId31"/>
    <p:sldLayoutId id="2147484228" r:id="rId32"/>
    <p:sldLayoutId id="2147484229"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39"/>
            </p:custDataLst>
            <p:extLst/>
          </p:nvPr>
        </p:nvGraphicFramePr>
        <p:xfrm>
          <a:off x="797" y="795"/>
          <a:ext cx="793" cy="794"/>
        </p:xfrm>
        <a:graphic>
          <a:graphicData uri="http://schemas.openxmlformats.org/presentationml/2006/ole">
            <mc:AlternateContent xmlns:mc="http://schemas.openxmlformats.org/markup-compatibility/2006">
              <mc:Choice xmlns:v="urn:schemas-microsoft-com:vml" Requires="v">
                <p:oleObj spid="_x0000_s24598" name="think-cell Slide" r:id="rId40" imgW="270" imgH="270" progId="TCLayout.ActiveDocument.1">
                  <p:embed/>
                </p:oleObj>
              </mc:Choice>
              <mc:Fallback>
                <p:oleObj name="think-cell Slide" r:id="rId40" imgW="270" imgH="270" progId="TCLayout.ActiveDocument.1">
                  <p:embed/>
                  <p:pic>
                    <p:nvPicPr>
                      <p:cNvPr id="11" name="Object 10" hidden="1"/>
                      <p:cNvPicPr/>
                      <p:nvPr/>
                    </p:nvPicPr>
                    <p:blipFill>
                      <a:blip r:embed="rId41"/>
                      <a:stretch>
                        <a:fillRect/>
                      </a:stretch>
                    </p:blipFill>
                    <p:spPr>
                      <a:xfrm>
                        <a:off x="797" y="795"/>
                        <a:ext cx="793" cy="794"/>
                      </a:xfrm>
                      <a:prstGeom prst="rect">
                        <a:avLst/>
                      </a:prstGeom>
                    </p:spPr>
                  </p:pic>
                </p:oleObj>
              </mc:Fallback>
            </mc:AlternateContent>
          </a:graphicData>
        </a:graphic>
      </p:graphicFrame>
      <p:sp>
        <p:nvSpPr>
          <p:cNvPr id="2" name="Title Placeholder 1"/>
          <p:cNvSpPr>
            <a:spLocks noGrp="1"/>
          </p:cNvSpPr>
          <p:nvPr>
            <p:ph type="title"/>
          </p:nvPr>
        </p:nvSpPr>
        <p:spPr>
          <a:xfrm>
            <a:off x="609444" y="519236"/>
            <a:ext cx="10969943" cy="852364"/>
          </a:xfrm>
          <a:prstGeom prst="rect">
            <a:avLst/>
          </a:prstGeom>
        </p:spPr>
        <p:txBody>
          <a:bodyPr vert="horz" lIns="0" tIns="0" rIns="0" bIns="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609601" y="1524006"/>
            <a:ext cx="10969784" cy="457199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p:cNvSpPr/>
          <p:nvPr/>
        </p:nvSpPr>
        <p:spPr>
          <a:xfrm>
            <a:off x="608014" y="437706"/>
            <a:ext cx="10972801" cy="18288"/>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23">
              <a:lnSpc>
                <a:spcPct val="90000"/>
              </a:lnSpc>
            </a:pPr>
            <a:endParaRPr sz="1799">
              <a:solidFill>
                <a:prstClr val="white"/>
              </a:solidFill>
            </a:endParaRPr>
          </a:p>
        </p:txBody>
      </p:sp>
      <p:grpSp>
        <p:nvGrpSpPr>
          <p:cNvPr id="8" name="Group 7"/>
          <p:cNvGrpSpPr/>
          <p:nvPr/>
        </p:nvGrpSpPr>
        <p:grpSpPr>
          <a:xfrm>
            <a:off x="610275"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3723"/>
              <a:endParaRPr sz="1799">
                <a:solidFill>
                  <a:prstClr val="black"/>
                </a:solidFill>
              </a:endParaRPr>
            </a:p>
          </p:txBody>
        </p:sp>
      </p:grpSp>
      <p:sp>
        <p:nvSpPr>
          <p:cNvPr id="15" name="Footer Placeholder 3"/>
          <p:cNvSpPr txBox="1">
            <a:spLocks/>
          </p:cNvSpPr>
          <p:nvPr userDrawn="1"/>
        </p:nvSpPr>
        <p:spPr>
          <a:xfrm>
            <a:off x="4759741" y="6398587"/>
            <a:ext cx="2691697" cy="231577"/>
          </a:xfrm>
          <a:prstGeom prst="rect">
            <a:avLst/>
          </a:prstGeom>
        </p:spPr>
        <p:txBody>
          <a:bodyPr vert="horz" wrap="none" lIns="0" tIns="0" rIns="0" bIns="0" rtlCol="0" anchor="b" anchorCtr="0"/>
          <a:lstStyle>
            <a:defPPr>
              <a:defRPr lang="en-US"/>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solidFill>
                  <a:prstClr val="black"/>
                </a:solidFill>
                <a:latin typeface="MetricHPE" charset="0"/>
                <a:ea typeface="MetricHPE" charset="0"/>
                <a:cs typeface="MetricHPE" charset="0"/>
              </a:rPr>
              <a:t>© Copyright 2017 </a:t>
            </a:r>
            <a:r>
              <a:rPr lang="en-US" sz="900" dirty="0">
                <a:solidFill>
                  <a:prstClr val="black"/>
                </a:solidFill>
                <a:latin typeface="MetricHPE"/>
              </a:rPr>
              <a:t>Hewlett Packard Enterprise Confidential </a:t>
            </a:r>
          </a:p>
        </p:txBody>
      </p:sp>
      <p:sp>
        <p:nvSpPr>
          <p:cNvPr id="5" name="TextBox 4"/>
          <p:cNvSpPr txBox="1"/>
          <p:nvPr userDrawn="1"/>
        </p:nvSpPr>
        <p:spPr>
          <a:xfrm>
            <a:off x="10875391" y="6511370"/>
            <a:ext cx="725864" cy="197963"/>
          </a:xfrm>
          <a:prstGeom prst="rect">
            <a:avLst/>
          </a:prstGeom>
          <a:noFill/>
        </p:spPr>
        <p:txBody>
          <a:bodyPr wrap="square" lIns="0" tIns="0" rIns="0" bIns="0" rtlCol="0">
            <a:noAutofit/>
          </a:bodyPr>
          <a:lstStyle/>
          <a:p>
            <a:pPr algn="r" defTabSz="914089">
              <a:lnSpc>
                <a:spcPct val="90000"/>
              </a:lnSpc>
              <a:defRPr/>
            </a:pPr>
            <a:fld id="{B016F8AB-BCEA-4347-8BA6-BE776009BC89}" type="slidenum">
              <a:rPr lang="en-US" sz="1000" smtClean="0">
                <a:solidFill>
                  <a:prstClr val="black"/>
                </a:solidFill>
              </a:rPr>
              <a:pPr algn="r" defTabSz="914089">
                <a:lnSpc>
                  <a:spcPct val="90000"/>
                </a:lnSpc>
                <a:defRPr/>
              </a:pPr>
              <a:t>‹#›</a:t>
            </a:fld>
            <a:endParaRPr lang="en-US" sz="1000" dirty="0">
              <a:solidFill>
                <a:prstClr val="black"/>
              </a:solidFill>
            </a:endParaRPr>
          </a:p>
        </p:txBody>
      </p:sp>
    </p:spTree>
    <p:extLst>
      <p:ext uri="{BB962C8B-B14F-4D97-AF65-F5344CB8AC3E}">
        <p14:creationId xmlns:p14="http://schemas.microsoft.com/office/powerpoint/2010/main" val="2456551724"/>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 id="2147484246" r:id="rId16"/>
    <p:sldLayoutId id="2147484247" r:id="rId17"/>
    <p:sldLayoutId id="2147484248" r:id="rId18"/>
    <p:sldLayoutId id="2147484249" r:id="rId19"/>
    <p:sldLayoutId id="2147484250" r:id="rId20"/>
    <p:sldLayoutId id="2147484251" r:id="rId21"/>
    <p:sldLayoutId id="2147484252" r:id="rId22"/>
    <p:sldLayoutId id="2147484253" r:id="rId23"/>
    <p:sldLayoutId id="2147484254" r:id="rId24"/>
    <p:sldLayoutId id="2147484255" r:id="rId25"/>
    <p:sldLayoutId id="2147484256" r:id="rId26"/>
    <p:sldLayoutId id="2147484257" r:id="rId27"/>
    <p:sldLayoutId id="2147484258" r:id="rId28"/>
    <p:sldLayoutId id="2147484259" r:id="rId29"/>
    <p:sldLayoutId id="2147484260" r:id="rId30"/>
    <p:sldLayoutId id="2147484261" r:id="rId31"/>
    <p:sldLayoutId id="2147484262" r:id="rId32"/>
    <p:sldLayoutId id="2147484263" r:id="rId33"/>
    <p:sldLayoutId id="2147484264" r:id="rId34"/>
    <p:sldLayoutId id="2147484265" r:id="rId35"/>
    <p:sldLayoutId id="2147484266"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3723" rtl="0" eaLnBrk="1" latinLnBrk="0" hangingPunct="1">
        <a:lnSpc>
          <a:spcPct val="90000"/>
        </a:lnSpc>
        <a:spcBef>
          <a:spcPct val="0"/>
        </a:spcBef>
        <a:buNone/>
        <a:defRPr sz="2797" b="0" kern="1200">
          <a:solidFill>
            <a:schemeClr val="tx1"/>
          </a:solidFill>
          <a:latin typeface="+mj-lt"/>
          <a:ea typeface="+mj-ea"/>
          <a:cs typeface="+mj-cs"/>
        </a:defRPr>
      </a:lvl1pPr>
    </p:titleStyle>
    <p:bodyStyle>
      <a:lvl1pPr marL="182744" indent="-182744" algn="l" defTabSz="913723" rtl="0" eaLnBrk="1" latinLnBrk="0" hangingPunct="1">
        <a:lnSpc>
          <a:spcPct val="90000"/>
        </a:lnSpc>
        <a:spcBef>
          <a:spcPts val="1200"/>
        </a:spcBef>
        <a:buFont typeface="Arial" panose="020B0604020202020204" pitchFamily="34" charset="0"/>
        <a:buChar char="–"/>
        <a:defRPr sz="1799" kern="1200">
          <a:solidFill>
            <a:schemeClr val="tx1"/>
          </a:solidFill>
          <a:latin typeface="+mn-lt"/>
          <a:ea typeface="+mn-ea"/>
          <a:cs typeface="+mn-cs"/>
        </a:defRPr>
      </a:lvl1pPr>
      <a:lvl2pPr marL="411177" indent="-182744" algn="l" defTabSz="913723"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233" indent="-137060" algn="l" defTabSz="913723"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0980" indent="-137060" algn="l" defTabSz="91372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037" indent="-137060" algn="l" defTabSz="91372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0783" indent="-137060" algn="l" defTabSz="91372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7841" indent="-137060" algn="l" defTabSz="91372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0586" indent="-137060" algn="l" defTabSz="91372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3330" indent="-137060" algn="l" defTabSz="91372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3723" rtl="0" eaLnBrk="1" latinLnBrk="0" hangingPunct="1">
        <a:defRPr sz="1799" kern="1200">
          <a:solidFill>
            <a:schemeClr val="tx1"/>
          </a:solidFill>
          <a:latin typeface="+mn-lt"/>
          <a:ea typeface="+mn-ea"/>
          <a:cs typeface="+mn-cs"/>
        </a:defRPr>
      </a:lvl1pPr>
      <a:lvl2pPr marL="456863" algn="l" defTabSz="913723" rtl="0" eaLnBrk="1" latinLnBrk="0" hangingPunct="1">
        <a:defRPr sz="1799" kern="1200">
          <a:solidFill>
            <a:schemeClr val="tx1"/>
          </a:solidFill>
          <a:latin typeface="+mn-lt"/>
          <a:ea typeface="+mn-ea"/>
          <a:cs typeface="+mn-cs"/>
        </a:defRPr>
      </a:lvl2pPr>
      <a:lvl3pPr marL="913723" algn="l" defTabSz="913723" rtl="0" eaLnBrk="1" latinLnBrk="0" hangingPunct="1">
        <a:defRPr sz="1799" kern="1200">
          <a:solidFill>
            <a:schemeClr val="tx1"/>
          </a:solidFill>
          <a:latin typeface="+mn-lt"/>
          <a:ea typeface="+mn-ea"/>
          <a:cs typeface="+mn-cs"/>
        </a:defRPr>
      </a:lvl3pPr>
      <a:lvl4pPr marL="1370586" algn="l" defTabSz="913723" rtl="0" eaLnBrk="1" latinLnBrk="0" hangingPunct="1">
        <a:defRPr sz="1799" kern="1200">
          <a:solidFill>
            <a:schemeClr val="tx1"/>
          </a:solidFill>
          <a:latin typeface="+mn-lt"/>
          <a:ea typeface="+mn-ea"/>
          <a:cs typeface="+mn-cs"/>
        </a:defRPr>
      </a:lvl4pPr>
      <a:lvl5pPr marL="1827447" algn="l" defTabSz="913723" rtl="0" eaLnBrk="1" latinLnBrk="0" hangingPunct="1">
        <a:defRPr sz="1799" kern="1200">
          <a:solidFill>
            <a:schemeClr val="tx1"/>
          </a:solidFill>
          <a:latin typeface="+mn-lt"/>
          <a:ea typeface="+mn-ea"/>
          <a:cs typeface="+mn-cs"/>
        </a:defRPr>
      </a:lvl5pPr>
      <a:lvl6pPr marL="2284309" algn="l" defTabSz="913723" rtl="0" eaLnBrk="1" latinLnBrk="0" hangingPunct="1">
        <a:defRPr sz="1799" kern="1200">
          <a:solidFill>
            <a:schemeClr val="tx1"/>
          </a:solidFill>
          <a:latin typeface="+mn-lt"/>
          <a:ea typeface="+mn-ea"/>
          <a:cs typeface="+mn-cs"/>
        </a:defRPr>
      </a:lvl6pPr>
      <a:lvl7pPr marL="2741170" algn="l" defTabSz="913723" rtl="0" eaLnBrk="1" latinLnBrk="0" hangingPunct="1">
        <a:defRPr sz="1799" kern="1200">
          <a:solidFill>
            <a:schemeClr val="tx1"/>
          </a:solidFill>
          <a:latin typeface="+mn-lt"/>
          <a:ea typeface="+mn-ea"/>
          <a:cs typeface="+mn-cs"/>
        </a:defRPr>
      </a:lvl7pPr>
      <a:lvl8pPr marL="3198032" algn="l" defTabSz="913723" rtl="0" eaLnBrk="1" latinLnBrk="0" hangingPunct="1">
        <a:defRPr sz="1799" kern="1200">
          <a:solidFill>
            <a:schemeClr val="tx1"/>
          </a:solidFill>
          <a:latin typeface="+mn-lt"/>
          <a:ea typeface="+mn-ea"/>
          <a:cs typeface="+mn-cs"/>
        </a:defRPr>
      </a:lvl8pPr>
      <a:lvl9pPr marL="3654894" algn="l" defTabSz="913723"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632">
          <p15:clr>
            <a:srgbClr val="F26B43"/>
          </p15:clr>
        </p15:guide>
        <p15:guide id="2" pos="384">
          <p15:clr>
            <a:srgbClr val="F26B43"/>
          </p15:clr>
        </p15:guide>
        <p15:guide id="3" pos="8760">
          <p15:clr>
            <a:srgbClr val="F26B43"/>
          </p15:clr>
        </p15:guide>
        <p15:guide id="4" orient="horz" pos="3840">
          <p15:clr>
            <a:srgbClr val="F26B43"/>
          </p15:clr>
        </p15:guide>
        <p15:guide id="5" orient="horz" pos="960">
          <p15:clr>
            <a:srgbClr val="F26B43"/>
          </p15:clr>
        </p15:guide>
        <p15:guide id="6" orient="horz" pos="528">
          <p15:clr>
            <a:srgbClr val="F26B43"/>
          </p15:clr>
        </p15:guide>
        <p15:guide id="0" pos="7296">
          <p15:clr>
            <a:srgbClr val="F26B43"/>
          </p15:clr>
        </p15:guide>
        <p15:guide id="7" orient="horz" pos="768">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36"/>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70" name="think-cell Slide" r:id="rId37" imgW="360" imgH="360" progId="TCLayout.ActiveDocument.1">
                  <p:embed/>
                </p:oleObj>
              </mc:Choice>
              <mc:Fallback>
                <p:oleObj name="think-cell Slide" r:id="rId37" imgW="360" imgH="360" progId="TCLayout.ActiveDocument.1">
                  <p:embed/>
                  <p:pic>
                    <p:nvPicPr>
                      <p:cNvPr id="11" name="Object 10" hidden="1"/>
                      <p:cNvPicPr/>
                      <p:nvPr/>
                    </p:nvPicPr>
                    <p:blipFill>
                      <a:blip r:embed="rId38"/>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2F086BD5-7D55-4D17-9766-F5D203F8E8BA}"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solidFill>
                  <a:srgbClr val="5F7A76"/>
                </a:solidFill>
              </a:rPr>
              <a:pPr/>
              <a:t>‹#›</a:t>
            </a:fld>
            <a:endParaRPr lang="en-US">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3380152536"/>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 id="2147484284" r:id="rId17"/>
    <p:sldLayoutId id="2147484285" r:id="rId18"/>
    <p:sldLayoutId id="2147484286" r:id="rId19"/>
    <p:sldLayoutId id="2147484287" r:id="rId20"/>
    <p:sldLayoutId id="2147484288" r:id="rId21"/>
    <p:sldLayoutId id="2147484289" r:id="rId22"/>
    <p:sldLayoutId id="2147484290" r:id="rId23"/>
    <p:sldLayoutId id="2147484291" r:id="rId24"/>
    <p:sldLayoutId id="2147484292" r:id="rId25"/>
    <p:sldLayoutId id="2147484293" r:id="rId26"/>
    <p:sldLayoutId id="2147484294" r:id="rId27"/>
    <p:sldLayoutId id="2147484295" r:id="rId28"/>
    <p:sldLayoutId id="2147484296" r:id="rId29"/>
    <p:sldLayoutId id="2147484297" r:id="rId30"/>
    <p:sldLayoutId id="2147484298" r:id="rId31"/>
    <p:sldLayoutId id="2147484299" r:id="rId32"/>
    <p:sldLayoutId id="2147484300"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1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52" name="think-cell Slide" r:id="rId18" imgW="270" imgH="270" progId="TCLayout.ActiveDocument.1">
                  <p:embed/>
                </p:oleObj>
              </mc:Choice>
              <mc:Fallback>
                <p:oleObj name="think-cell Slide" r:id="rId18" imgW="270" imgH="270" progId="TCLayout.ActiveDocument.1">
                  <p:embed/>
                  <p:pic>
                    <p:nvPicPr>
                      <p:cNvPr id="11" name="Object 10"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t>Click to edit Master title style</a:t>
            </a: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1469999648"/>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t>November 14, 2018</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1215690045"/>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 id="2147484331" r:id="rId13"/>
    <p:sldLayoutId id="2147484332" r:id="rId14"/>
    <p:sldLayoutId id="2147484333" r:id="rId15"/>
    <p:sldLayoutId id="2147484334" r:id="rId16"/>
    <p:sldLayoutId id="2147484335" r:id="rId17"/>
    <p:sldLayoutId id="2147484336" r:id="rId18"/>
    <p:sldLayoutId id="2147484337" r:id="rId19"/>
    <p:sldLayoutId id="2147484338" r:id="rId20"/>
    <p:sldLayoutId id="2147484339" r:id="rId21"/>
    <p:sldLayoutId id="2147484340" r:id="rId22"/>
    <p:sldLayoutId id="2147484341" r:id="rId23"/>
    <p:sldLayoutId id="2147484342" r:id="rId24"/>
    <p:sldLayoutId id="2147484343" r:id="rId25"/>
    <p:sldLayoutId id="2147484344" r:id="rId26"/>
    <p:sldLayoutId id="2147484345" r:id="rId27"/>
    <p:sldLayoutId id="2147484346" r:id="rId28"/>
    <p:sldLayoutId id="2147484347" r:id="rId29"/>
    <p:sldLayoutId id="2147484348" r:id="rId30"/>
    <p:sldLayoutId id="2147484349" r:id="rId31"/>
    <p:sldLayoutId id="2147484350" r:id="rId32"/>
    <p:sldLayoutId id="2147484351" r:id="rId33"/>
    <p:sldLayoutId id="2147484352" r:id="rId34"/>
    <p:sldLayoutId id="2147484353" r:id="rId35"/>
    <p:sldLayoutId id="2147484354"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16"/>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18" name="think-cell Slide" r:id="rId17" imgW="270" imgH="270" progId="TCLayout.ActiveDocument.1">
                  <p:embed/>
                </p:oleObj>
              </mc:Choice>
              <mc:Fallback>
                <p:oleObj name="think-cell Slide" r:id="rId17" imgW="270" imgH="270" progId="TCLayout.ActiveDocument.1">
                  <p:embed/>
                  <p:pic>
                    <p:nvPicPr>
                      <p:cNvPr id="11" name="Object 10" hidden="1"/>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t>Click to edit Master title style</a:t>
            </a: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381172701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8" r:id="rId7"/>
    <p:sldLayoutId id="2147483749" r:id="rId8"/>
    <p:sldLayoutId id="2147483750" r:id="rId9"/>
    <p:sldLayoutId id="2147483751" r:id="rId10"/>
    <p:sldLayoutId id="2147483752" r:id="rId11"/>
    <p:sldLayoutId id="2147483753" r:id="rId12"/>
    <p:sldLayoutId id="214748375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dirty="0"/>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146A0408-1A7C-4FE4-A7D3-183BB9F9898F}" type="datetime4">
              <a:rPr lang="en-US" smtClean="0"/>
              <a:t>November 14, 2018</a:t>
            </a:fld>
            <a:endParaRPr dirty="0"/>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dirty="0"/>
              <a:t>HPE Confidential | For Training Purposes Only</a:t>
            </a:r>
            <a:endParaRPr dirty="0"/>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dirty="0"/>
            </a:p>
          </p:txBody>
        </p:sp>
      </p:grpSp>
    </p:spTree>
    <p:extLst>
      <p:ext uri="{BB962C8B-B14F-4D97-AF65-F5344CB8AC3E}">
        <p14:creationId xmlns:p14="http://schemas.microsoft.com/office/powerpoint/2010/main" val="15372609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39"/>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79" name="think-cell Slide" r:id="rId40" imgW="270" imgH="270" progId="TCLayout.ActiveDocument.1">
                  <p:embed/>
                </p:oleObj>
              </mc:Choice>
              <mc:Fallback>
                <p:oleObj name="think-cell Slide" r:id="rId40" imgW="270" imgH="270" progId="TCLayout.ActiveDocument.1">
                  <p:embed/>
                  <p:pic>
                    <p:nvPicPr>
                      <p:cNvPr id="11" name="Object 10" hidden="1"/>
                      <p:cNvPicPr/>
                      <p:nvPr/>
                    </p:nvPicPr>
                    <p:blipFill>
                      <a:blip r:embed="rId41"/>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6"/>
          <p:cNvSpPr/>
          <p:nvPr/>
        </p:nvSpPr>
        <p:spPr>
          <a:xfrm>
            <a:off x="608012" y="437706"/>
            <a:ext cx="10972800" cy="18288"/>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5"/>
                </a:solidFill>
              </a:defRPr>
            </a:lvl1pPr>
          </a:lstStyle>
          <a:p>
            <a:fld id="{B016F8AB-BCEA-4347-8BA6-BE776009BC89}" type="slidenum">
              <a:rPr>
                <a:solidFill>
                  <a:srgbClr val="617D78"/>
                </a:solidFill>
              </a:rPr>
              <a:pPr/>
              <a:t>‹#›</a:t>
            </a:fld>
            <a:endParaRPr dirty="0">
              <a:solidFill>
                <a:srgbClr val="617D78"/>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298597419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6"/>
          <p:cNvSpPr/>
          <p:nvPr/>
        </p:nvSpPr>
        <p:spPr>
          <a:xfrm>
            <a:off x="608012" y="437706"/>
            <a:ext cx="10972800" cy="18288"/>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5"/>
                </a:solidFill>
              </a:defRPr>
            </a:lvl1pPr>
          </a:lstStyle>
          <a:p>
            <a:fld id="{B016F8AB-BCEA-4347-8BA6-BE776009BC89}" type="slidenum">
              <a:rPr>
                <a:solidFill>
                  <a:srgbClr val="617D78"/>
                </a:solidFill>
              </a:rPr>
              <a:pPr/>
              <a:t>‹#›</a:t>
            </a:fld>
            <a:endParaRPr dirty="0">
              <a:solidFill>
                <a:srgbClr val="617D78"/>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52525810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2"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293669820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6"/>
          <p:cNvSpPr/>
          <p:nvPr/>
        </p:nvSpPr>
        <p:spPr>
          <a:xfrm>
            <a:off x="608012" y="437706"/>
            <a:ext cx="10972800" cy="18288"/>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solidFill>
                <a:prstClr val="white"/>
              </a:solidFill>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solidFill>
                  <a:prstClr val="black"/>
                </a:solidFill>
              </a:rPr>
              <a:pPr/>
              <a:t>November 14, 2018</a:t>
            </a:fld>
            <a:endParaRPr>
              <a:solidFill>
                <a:prstClr val="black"/>
              </a:solidFill>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5"/>
                </a:solidFill>
              </a:defRPr>
            </a:lvl1pPr>
          </a:lstStyle>
          <a:p>
            <a:fld id="{B016F8AB-BCEA-4347-8BA6-BE776009BC89}" type="slidenum">
              <a:rPr>
                <a:solidFill>
                  <a:srgbClr val="617D78"/>
                </a:solidFill>
              </a:rPr>
              <a:pPr/>
              <a:t>‹#›</a:t>
            </a:fld>
            <a:endParaRPr dirty="0">
              <a:solidFill>
                <a:srgbClr val="617D78"/>
              </a:solidFill>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solidFill>
                  <a:prstClr val="black"/>
                </a:solidFill>
              </a:endParaRPr>
            </a:p>
          </p:txBody>
        </p:sp>
      </p:grpSp>
    </p:spTree>
    <p:extLst>
      <p:ext uri="{BB962C8B-B14F-4D97-AF65-F5344CB8AC3E}">
        <p14:creationId xmlns:p14="http://schemas.microsoft.com/office/powerpoint/2010/main" val="17966731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18435" y="6379261"/>
            <a:ext cx="1567112" cy="411979"/>
          </a:xfrm>
          <a:prstGeom prst="rect">
            <a:avLst/>
          </a:prstGeom>
        </p:spPr>
      </p:pic>
      <p:sp>
        <p:nvSpPr>
          <p:cNvPr id="3" name="Rectangle 2"/>
          <p:cNvSpPr/>
          <p:nvPr userDrawn="1"/>
        </p:nvSpPr>
        <p:spPr>
          <a:xfrm>
            <a:off x="0" y="-1"/>
            <a:ext cx="1219200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TextBox 6"/>
          <p:cNvSpPr txBox="1"/>
          <p:nvPr userDrawn="1"/>
        </p:nvSpPr>
        <p:spPr>
          <a:xfrm>
            <a:off x="5114780" y="6612185"/>
            <a:ext cx="1962442" cy="184666"/>
          </a:xfrm>
          <a:prstGeom prst="rect">
            <a:avLst/>
          </a:prstGeom>
          <a:noFill/>
        </p:spPr>
        <p:txBody>
          <a:bodyPr wrap="none" rtlCol="0">
            <a:spAutoFit/>
          </a:bodyPr>
          <a:lstStyle/>
          <a:p>
            <a:pPr algn="ctr"/>
            <a:r>
              <a:rPr lang="en-US" sz="600" dirty="0">
                <a:solidFill>
                  <a:schemeClr val="accent6"/>
                </a:solidFill>
              </a:rPr>
              <a:t>(c) 2017, </a:t>
            </a:r>
            <a:r>
              <a:rPr lang="en-US" sz="600" dirty="0" err="1">
                <a:solidFill>
                  <a:schemeClr val="accent6"/>
                </a:solidFill>
              </a:rPr>
              <a:t>SimpliVity</a:t>
            </a:r>
            <a:r>
              <a:rPr lang="en-US" sz="600" dirty="0">
                <a:solidFill>
                  <a:schemeClr val="accent6"/>
                </a:solidFill>
              </a:rPr>
              <a:t> Corporation. All rights reserved.</a:t>
            </a:r>
          </a:p>
        </p:txBody>
      </p:sp>
      <p:sp>
        <p:nvSpPr>
          <p:cNvPr id="6" name="Rectangle 6"/>
          <p:cNvSpPr txBox="1">
            <a:spLocks noChangeArrowheads="1"/>
          </p:cNvSpPr>
          <p:nvPr userDrawn="1"/>
        </p:nvSpPr>
        <p:spPr bwMode="auto">
          <a:xfrm>
            <a:off x="318197" y="6614949"/>
            <a:ext cx="402979" cy="1538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D7874BA-B114-4D1F-A449-70AD1C45E88A}" type="slidenum">
              <a:rPr kumimoji="0" lang="en-US" sz="1000" b="0" i="0" u="none" strike="noStrike" kern="1200" cap="none" spc="0" normalizeH="0" baseline="0" noProof="0" smtClean="0">
                <a:ln>
                  <a:noFill/>
                </a:ln>
                <a:solidFill>
                  <a:schemeClr val="bg1">
                    <a:lumMod val="50000"/>
                  </a:schemeClr>
                </a:solidFill>
                <a:effectLst/>
                <a:uLnTx/>
                <a:uFillTx/>
                <a:latin typeface="+mn-lt"/>
                <a:ea typeface="MS PGothic"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chemeClr val="bg1">
                  <a:lumMod val="50000"/>
                </a:schemeClr>
              </a:solidFill>
              <a:effectLst/>
              <a:uLnTx/>
              <a:uFillTx/>
              <a:latin typeface="+mn-lt"/>
              <a:ea typeface="MS PGothic" pitchFamily="34" charset="-128"/>
              <a:cs typeface="+mn-cs"/>
            </a:endParaRPr>
          </a:p>
        </p:txBody>
      </p:sp>
      <p:sp>
        <p:nvSpPr>
          <p:cNvPr id="2" name="Title Placeholder 1"/>
          <p:cNvSpPr>
            <a:spLocks noGrp="1"/>
          </p:cNvSpPr>
          <p:nvPr>
            <p:ph type="title"/>
          </p:nvPr>
        </p:nvSpPr>
        <p:spPr>
          <a:xfrm>
            <a:off x="330000" y="196861"/>
            <a:ext cx="11458347" cy="340663"/>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
        <p:nvSpPr>
          <p:cNvPr id="4" name="Text Placeholder 3"/>
          <p:cNvSpPr>
            <a:spLocks noGrp="1"/>
          </p:cNvSpPr>
          <p:nvPr>
            <p:ph type="body" idx="1"/>
          </p:nvPr>
        </p:nvSpPr>
        <p:spPr>
          <a:xfrm>
            <a:off x="330000" y="619512"/>
            <a:ext cx="11458347" cy="557093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Tree>
    <p:extLst>
      <p:ext uri="{BB962C8B-B14F-4D97-AF65-F5344CB8AC3E}">
        <p14:creationId xmlns:p14="http://schemas.microsoft.com/office/powerpoint/2010/main" val="425754126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 id="2147483939" r:id="rId23"/>
    <p:sldLayoutId id="2147483940" r:id="rId24"/>
    <p:sldLayoutId id="2147483941" r:id="rId25"/>
    <p:sldLayoutId id="2147483942" r:id="rId26"/>
    <p:sldLayoutId id="2147483943" r:id="rId27"/>
    <p:sldLayoutId id="2147483944" r:id="rId28"/>
  </p:sldLayoutIdLst>
  <p:hf hdr="0"/>
  <p:txStyles>
    <p:titleStyle>
      <a:lvl1pPr algn="l" defTabSz="607469" rtl="0" eaLnBrk="1" latinLnBrk="0" hangingPunct="1">
        <a:spcBef>
          <a:spcPts val="0"/>
        </a:spcBef>
        <a:buNone/>
        <a:defRPr lang="en-US" sz="2800" b="0" kern="1200" baseline="0" smtClean="0">
          <a:solidFill>
            <a:schemeClr val="accent1"/>
          </a:solidFill>
          <a:latin typeface="+mj-lt"/>
          <a:ea typeface="+mn-ea"/>
          <a:cs typeface="+mn-cs"/>
        </a:defRPr>
      </a:lvl1pPr>
    </p:titleStyle>
    <p:bodyStyle>
      <a:lvl1pPr marL="283464" indent="-283464" algn="l" defTabSz="607469" rtl="0" eaLnBrk="1" latinLnBrk="0" hangingPunct="1">
        <a:spcBef>
          <a:spcPts val="450"/>
        </a:spcBef>
        <a:buFont typeface="+mj-lt"/>
        <a:buAutoNum type="arabicPeriod"/>
        <a:defRPr lang="en-US" sz="1800" kern="1200" baseline="0" dirty="0" smtClean="0">
          <a:solidFill>
            <a:schemeClr val="tx1"/>
          </a:solidFill>
          <a:latin typeface="+mn-lt"/>
          <a:ea typeface="+mn-ea"/>
          <a:cs typeface="Arial"/>
        </a:defRPr>
      </a:lvl1pPr>
      <a:lvl2pPr marL="749808" indent="-283464" algn="l" defTabSz="607469" rtl="0" eaLnBrk="1" latinLnBrk="0" hangingPunct="1">
        <a:spcBef>
          <a:spcPts val="450"/>
        </a:spcBef>
        <a:buFont typeface="+mj-lt"/>
        <a:buAutoNum type="alphaUcPeriod"/>
        <a:defRPr lang="en-US" sz="1700" kern="1200" dirty="0" smtClean="0">
          <a:solidFill>
            <a:schemeClr val="tx1"/>
          </a:solidFill>
          <a:latin typeface="+mn-lt"/>
          <a:ea typeface="+mn-ea"/>
          <a:cs typeface="+mn-cs"/>
        </a:defRPr>
      </a:lvl2pPr>
      <a:lvl3pPr marL="1152144" indent="-228600" algn="l" defTabSz="607469" rtl="0" eaLnBrk="1" latinLnBrk="0" hangingPunct="1">
        <a:spcBef>
          <a:spcPts val="450"/>
        </a:spcBef>
        <a:buFont typeface="+mj-lt"/>
        <a:buAutoNum type="arabicPeriod"/>
        <a:defRPr lang="en-US" sz="1600" kern="1200" dirty="0" smtClean="0">
          <a:solidFill>
            <a:schemeClr val="tx1"/>
          </a:solidFill>
          <a:latin typeface="+mn-lt"/>
          <a:ea typeface="+mn-ea"/>
          <a:cs typeface="+mn-cs"/>
        </a:defRPr>
      </a:lvl3pPr>
      <a:lvl4pPr marL="1536192" indent="-219456" algn="l" defTabSz="607469" rtl="0" eaLnBrk="1" latinLnBrk="0" hangingPunct="1">
        <a:spcBef>
          <a:spcPts val="450"/>
        </a:spcBef>
        <a:buFont typeface="+mj-lt"/>
        <a:buAutoNum type="alphaLcPeriod"/>
        <a:defRPr lang="en-US" sz="1500" kern="1200" baseline="0" dirty="0" smtClean="0">
          <a:solidFill>
            <a:schemeClr val="tx1"/>
          </a:solidFill>
          <a:latin typeface="+mn-lt"/>
          <a:ea typeface="+mn-ea"/>
          <a:cs typeface="+mn-cs"/>
        </a:defRPr>
      </a:lvl4pPr>
      <a:lvl5pPr marL="1938528" indent="-210312" algn="l" defTabSz="607469" rtl="0" eaLnBrk="1" latinLnBrk="0" hangingPunct="1">
        <a:spcBef>
          <a:spcPts val="450"/>
        </a:spcBef>
        <a:buFont typeface="+mj-lt"/>
        <a:buAutoNum type="romanLcPeriod"/>
        <a:defRPr lang="en-US" sz="1400" kern="1200" dirty="0" smtClean="0">
          <a:solidFill>
            <a:schemeClr val="tx1"/>
          </a:solidFill>
          <a:latin typeface="+mn-lt"/>
          <a:ea typeface="+mn-ea"/>
          <a:cs typeface="+mn-cs"/>
        </a:defRPr>
      </a:lvl5pPr>
      <a:lvl6pPr marL="2340864" indent="-256032" algn="l" defTabSz="607469" rtl="0" eaLnBrk="1" latinLnBrk="0" hangingPunct="1">
        <a:spcBef>
          <a:spcPts val="450"/>
        </a:spcBef>
        <a:buFont typeface="+mj-lt"/>
        <a:buAutoNum type="alphaLcParenR"/>
        <a:defRPr lang="en-US" sz="1300" kern="1200" dirty="0">
          <a:solidFill>
            <a:schemeClr val="tx1"/>
          </a:solidFill>
          <a:latin typeface="+mn-lt"/>
          <a:ea typeface="+mn-ea"/>
          <a:cs typeface="+mn-cs"/>
        </a:defRPr>
      </a:lvl6pPr>
      <a:lvl7pPr marL="2743200" indent="-237744" algn="l" defTabSz="607469" rtl="0" eaLnBrk="1" latinLnBrk="0" hangingPunct="1">
        <a:spcBef>
          <a:spcPts val="450"/>
        </a:spcBef>
        <a:buFont typeface="+mj-lt"/>
        <a:buAutoNum type="arabicParenR"/>
        <a:defRPr sz="1200" kern="1200" baseline="0">
          <a:solidFill>
            <a:schemeClr val="tx1"/>
          </a:solidFill>
          <a:latin typeface="+mn-lt"/>
          <a:ea typeface="+mn-ea"/>
          <a:cs typeface="+mn-cs"/>
        </a:defRPr>
      </a:lvl7pPr>
      <a:lvl8pPr marL="4556021" indent="-303735" algn="l" defTabSz="607469" rtl="0" eaLnBrk="1" latinLnBrk="0" hangingPunct="1">
        <a:spcBef>
          <a:spcPct val="20000"/>
        </a:spcBef>
        <a:buFont typeface="Arial"/>
        <a:buChar char="•"/>
        <a:defRPr sz="2700" kern="1200">
          <a:solidFill>
            <a:schemeClr val="tx1"/>
          </a:solidFill>
          <a:latin typeface="+mn-lt"/>
          <a:ea typeface="+mn-ea"/>
          <a:cs typeface="+mn-cs"/>
        </a:defRPr>
      </a:lvl8pPr>
      <a:lvl9pPr marL="5163491" indent="-303735" algn="l" defTabSz="607469"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7469" rtl="0" eaLnBrk="1" latinLnBrk="0" hangingPunct="1">
        <a:defRPr sz="2400" kern="1200">
          <a:solidFill>
            <a:schemeClr val="tx1"/>
          </a:solidFill>
          <a:latin typeface="+mn-lt"/>
          <a:ea typeface="+mn-ea"/>
          <a:cs typeface="+mn-cs"/>
        </a:defRPr>
      </a:lvl1pPr>
      <a:lvl2pPr marL="607469" algn="l" defTabSz="607469" rtl="0" eaLnBrk="1" latinLnBrk="0" hangingPunct="1">
        <a:defRPr sz="2400" kern="1200">
          <a:solidFill>
            <a:schemeClr val="tx1"/>
          </a:solidFill>
          <a:latin typeface="+mn-lt"/>
          <a:ea typeface="+mn-ea"/>
          <a:cs typeface="+mn-cs"/>
        </a:defRPr>
      </a:lvl2pPr>
      <a:lvl3pPr marL="1214938" algn="l" defTabSz="607469" rtl="0" eaLnBrk="1" latinLnBrk="0" hangingPunct="1">
        <a:defRPr sz="2400" kern="1200">
          <a:solidFill>
            <a:schemeClr val="tx1"/>
          </a:solidFill>
          <a:latin typeface="+mn-lt"/>
          <a:ea typeface="+mn-ea"/>
          <a:cs typeface="+mn-cs"/>
        </a:defRPr>
      </a:lvl3pPr>
      <a:lvl4pPr marL="1822407" algn="l" defTabSz="607469" rtl="0" eaLnBrk="1" latinLnBrk="0" hangingPunct="1">
        <a:defRPr sz="2400" kern="1200">
          <a:solidFill>
            <a:schemeClr val="tx1"/>
          </a:solidFill>
          <a:latin typeface="+mn-lt"/>
          <a:ea typeface="+mn-ea"/>
          <a:cs typeface="+mn-cs"/>
        </a:defRPr>
      </a:lvl4pPr>
      <a:lvl5pPr marL="2429877" algn="l" defTabSz="607469" rtl="0" eaLnBrk="1" latinLnBrk="0" hangingPunct="1">
        <a:defRPr sz="2400" kern="1200">
          <a:solidFill>
            <a:schemeClr val="tx1"/>
          </a:solidFill>
          <a:latin typeface="+mn-lt"/>
          <a:ea typeface="+mn-ea"/>
          <a:cs typeface="+mn-cs"/>
        </a:defRPr>
      </a:lvl5pPr>
      <a:lvl6pPr marL="3037346" algn="l" defTabSz="607469" rtl="0" eaLnBrk="1" latinLnBrk="0" hangingPunct="1">
        <a:defRPr sz="2400" kern="1200">
          <a:solidFill>
            <a:schemeClr val="tx1"/>
          </a:solidFill>
          <a:latin typeface="+mn-lt"/>
          <a:ea typeface="+mn-ea"/>
          <a:cs typeface="+mn-cs"/>
        </a:defRPr>
      </a:lvl6pPr>
      <a:lvl7pPr marL="3644819" algn="l" defTabSz="607469" rtl="0" eaLnBrk="1" latinLnBrk="0" hangingPunct="1">
        <a:defRPr sz="2400" kern="1200">
          <a:solidFill>
            <a:schemeClr val="tx1"/>
          </a:solidFill>
          <a:latin typeface="+mn-lt"/>
          <a:ea typeface="+mn-ea"/>
          <a:cs typeface="+mn-cs"/>
        </a:defRPr>
      </a:lvl7pPr>
      <a:lvl8pPr marL="4252285" algn="l" defTabSz="607469" rtl="0" eaLnBrk="1" latinLnBrk="0" hangingPunct="1">
        <a:defRPr sz="2400" kern="1200">
          <a:solidFill>
            <a:schemeClr val="tx1"/>
          </a:solidFill>
          <a:latin typeface="+mn-lt"/>
          <a:ea typeface="+mn-ea"/>
          <a:cs typeface="+mn-cs"/>
        </a:defRPr>
      </a:lvl8pPr>
      <a:lvl9pPr marL="4859760" algn="l" defTabSz="60746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0.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399.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2.jpeg"/><Relationship Id="rId4" Type="http://schemas.openxmlformats.org/officeDocument/2006/relationships/image" Target="../media/image67.png"/><Relationship Id="rId9" Type="http://schemas.openxmlformats.org/officeDocument/2006/relationships/hyperlink" Target="https://www.simplivity.com/why-simplivity/simplivity-hyperguarante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422.xml"/><Relationship Id="rId7" Type="http://schemas.openxmlformats.org/officeDocument/2006/relationships/image" Target="../media/image73.jpeg"/><Relationship Id="rId2" Type="http://schemas.openxmlformats.org/officeDocument/2006/relationships/tags" Target="../tags/tag37.xml"/><Relationship Id="rId1" Type="http://schemas.openxmlformats.org/officeDocument/2006/relationships/vmlDrawing" Target="../drawings/vmlDrawing34.vml"/><Relationship Id="rId6" Type="http://schemas.openxmlformats.org/officeDocument/2006/relationships/image" Target="../media/image5.emf"/><Relationship Id="rId5" Type="http://schemas.openxmlformats.org/officeDocument/2006/relationships/oleObject" Target="../embeddings/oleObject34.bin"/><Relationship Id="rId10" Type="http://schemas.openxmlformats.org/officeDocument/2006/relationships/image" Target="../media/image76.jpeg"/><Relationship Id="rId4" Type="http://schemas.openxmlformats.org/officeDocument/2006/relationships/notesSlide" Target="../notesSlides/notesSlide11.xml"/><Relationship Id="rId9" Type="http://schemas.openxmlformats.org/officeDocument/2006/relationships/image" Target="../media/image75.pn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0.emf"/><Relationship Id="rId3" Type="http://schemas.openxmlformats.org/officeDocument/2006/relationships/slideLayout" Target="../slideLayouts/slideLayout418.xml"/><Relationship Id="rId7" Type="http://schemas.openxmlformats.org/officeDocument/2006/relationships/image" Target="../media/image73.jpeg"/><Relationship Id="rId12" Type="http://schemas.openxmlformats.org/officeDocument/2006/relationships/image" Target="../media/image79.png"/><Relationship Id="rId2" Type="http://schemas.openxmlformats.org/officeDocument/2006/relationships/tags" Target="../tags/tag38.xml"/><Relationship Id="rId1" Type="http://schemas.openxmlformats.org/officeDocument/2006/relationships/vmlDrawing" Target="../drawings/vmlDrawing35.vml"/><Relationship Id="rId6" Type="http://schemas.openxmlformats.org/officeDocument/2006/relationships/image" Target="../media/image5.emf"/><Relationship Id="rId11" Type="http://schemas.openxmlformats.org/officeDocument/2006/relationships/image" Target="../media/image78.png"/><Relationship Id="rId5" Type="http://schemas.openxmlformats.org/officeDocument/2006/relationships/oleObject" Target="../embeddings/oleObject35.bin"/><Relationship Id="rId15" Type="http://schemas.openxmlformats.org/officeDocument/2006/relationships/hyperlink" Target="https://www.simplivity.com/why-simplivity/simplivity-hyperguarantee/" TargetMode="External"/><Relationship Id="rId10" Type="http://schemas.openxmlformats.org/officeDocument/2006/relationships/image" Target="../media/image77.png"/><Relationship Id="rId4" Type="http://schemas.openxmlformats.org/officeDocument/2006/relationships/notesSlide" Target="../notesSlides/notesSlide12.xml"/><Relationship Id="rId9" Type="http://schemas.openxmlformats.org/officeDocument/2006/relationships/image" Target="../media/image76.jpeg"/><Relationship Id="rId14" Type="http://schemas.openxmlformats.org/officeDocument/2006/relationships/image" Target="../media/image81.emf"/></Relationships>
</file>

<file path=ppt/slides/_rels/slide13.xml.rels><?xml version="1.0" encoding="UTF-8" standalone="yes"?>
<Relationships xmlns="http://schemas.openxmlformats.org/package/2006/relationships"><Relationship Id="rId3" Type="http://schemas.openxmlformats.org/officeDocument/2006/relationships/image" Target="../media/image82.tiff"/><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40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479.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4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7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54.xml"/><Relationship Id="rId7" Type="http://schemas.openxmlformats.org/officeDocument/2006/relationships/image" Target="../media/image5.emf"/><Relationship Id="rId2" Type="http://schemas.openxmlformats.org/officeDocument/2006/relationships/tags" Target="../tags/tag39.xml"/><Relationship Id="rId1" Type="http://schemas.openxmlformats.org/officeDocument/2006/relationships/vmlDrawing" Target="../drawings/vmlDrawing36.vml"/><Relationship Id="rId6" Type="http://schemas.openxmlformats.org/officeDocument/2006/relationships/oleObject" Target="../embeddings/oleObject36.bin"/><Relationship Id="rId5" Type="http://schemas.openxmlformats.org/officeDocument/2006/relationships/image" Target="../media/image97.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42.bin"/><Relationship Id="rId2" Type="http://schemas.openxmlformats.org/officeDocument/2006/relationships/notesSlide" Target="../notesSlides/notesSlide2.xml"/><Relationship Id="rId1" Type="http://schemas.openxmlformats.org/officeDocument/2006/relationships/slideLayout" Target="../slideLayouts/slideLayout383.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83.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00.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515.xml"/><Relationship Id="rId7" Type="http://schemas.openxmlformats.org/officeDocument/2006/relationships/image" Target="../media/image49.png"/><Relationship Id="rId2" Type="http://schemas.openxmlformats.org/officeDocument/2006/relationships/tags" Target="../tags/tag36.xml"/><Relationship Id="rId1" Type="http://schemas.openxmlformats.org/officeDocument/2006/relationships/vmlDrawing" Target="../drawings/vmlDrawing33.vml"/><Relationship Id="rId6" Type="http://schemas.openxmlformats.org/officeDocument/2006/relationships/image" Target="../media/image5.emf"/><Relationship Id="rId5" Type="http://schemas.openxmlformats.org/officeDocument/2006/relationships/oleObject" Target="../embeddings/oleObject33.bin"/><Relationship Id="rId4" Type="http://schemas.openxmlformats.org/officeDocument/2006/relationships/notesSlide" Target="../notesSlides/notesSlide5.xml"/><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43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63.bin"/><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5.bin"/><Relationship Id="rId4" Type="http://schemas.openxmlformats.org/officeDocument/2006/relationships/image" Target="../media/image64.bin"/></Relationships>
</file>

<file path=ppt/slides/_rels/slide8.xml.rels><?xml version="1.0" encoding="UTF-8" standalone="yes"?>
<Relationships xmlns="http://schemas.openxmlformats.org/package/2006/relationships"><Relationship Id="rId3" Type="http://schemas.openxmlformats.org/officeDocument/2006/relationships/image" Target="../media/image63.bin"/><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5.bin"/><Relationship Id="rId4" Type="http://schemas.openxmlformats.org/officeDocument/2006/relationships/image" Target="../media/image64.bin"/></Relationships>
</file>

<file path=ppt/slides/_rels/slide9.xml.rels><?xml version="1.0" encoding="UTF-8" standalone="yes"?>
<Relationships xmlns="http://schemas.openxmlformats.org/package/2006/relationships"><Relationship Id="rId3" Type="http://schemas.openxmlformats.org/officeDocument/2006/relationships/image" Target="../media/image63.bin"/><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4.bin"/><Relationship Id="rId4" Type="http://schemas.openxmlformats.org/officeDocument/2006/relationships/image" Target="../media/image6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0392" y="2819400"/>
            <a:ext cx="9143207" cy="1905000"/>
          </a:xfrm>
        </p:spPr>
        <p:txBody>
          <a:bodyPr/>
          <a:lstStyle/>
          <a:p>
            <a:r>
              <a:rPr lang="en-US" dirty="0"/>
              <a:t>Behind The Hype of Hyperconverged</a:t>
            </a:r>
          </a:p>
        </p:txBody>
      </p:sp>
      <p:sp>
        <p:nvSpPr>
          <p:cNvPr id="6" name="Subtitle 5"/>
          <p:cNvSpPr>
            <a:spLocks noGrp="1"/>
          </p:cNvSpPr>
          <p:nvPr>
            <p:ph type="subTitle" idx="1"/>
          </p:nvPr>
        </p:nvSpPr>
        <p:spPr>
          <a:xfrm>
            <a:off x="608013" y="4876800"/>
            <a:ext cx="8229600" cy="914400"/>
          </a:xfrm>
        </p:spPr>
        <p:txBody>
          <a:bodyPr/>
          <a:lstStyle/>
          <a:p>
            <a:r>
              <a:rPr lang="en-US" dirty="0"/>
              <a:t>Simplify Virtual Apps and Data</a:t>
            </a:r>
          </a:p>
          <a:p>
            <a:r>
              <a:rPr lang="en-US" dirty="0">
                <a:cs typeface="Arial"/>
              </a:rPr>
              <a:t>Alex Wilson – Solutions Architect</a:t>
            </a:r>
          </a:p>
          <a:p>
            <a:endParaRPr lang="en-US" dirty="0"/>
          </a:p>
        </p:txBody>
      </p:sp>
      <p:sp>
        <p:nvSpPr>
          <p:cNvPr id="7" name="Text Placeholder 6"/>
          <p:cNvSpPr>
            <a:spLocks noGrp="1"/>
          </p:cNvSpPr>
          <p:nvPr>
            <p:ph type="body" sz="quarter" idx="13"/>
          </p:nvPr>
        </p:nvSpPr>
        <p:spPr/>
        <p:txBody>
          <a:bodyPr/>
          <a:lstStyle/>
          <a:p>
            <a:r>
              <a:rPr lang="en-US" dirty="0"/>
              <a:t>November 2018 </a:t>
            </a:r>
          </a:p>
        </p:txBody>
      </p:sp>
    </p:spTree>
    <p:extLst>
      <p:ext uri="{BB962C8B-B14F-4D97-AF65-F5344CB8AC3E}">
        <p14:creationId xmlns:p14="http://schemas.microsoft.com/office/powerpoint/2010/main" val="104384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entagon 60"/>
          <p:cNvSpPr/>
          <p:nvPr/>
        </p:nvSpPr>
        <p:spPr>
          <a:xfrm>
            <a:off x="9476161" y="1473252"/>
            <a:ext cx="2618848" cy="549130"/>
          </a:xfrm>
          <a:prstGeom prst="homePlate">
            <a:avLst/>
          </a:prstGeom>
          <a:solidFill>
            <a:srgbClr val="00B388"/>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763" tIns="45381" rIns="90763" bIns="45381" numCol="1" spcCol="0" rtlCol="0" fromWordArt="0" anchor="ctr" anchorCtr="0" forceAA="0" compatLnSpc="1">
            <a:prstTxWarp prst="textNoShape">
              <a:avLst/>
            </a:prstTxWarp>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endParaRPr kumimoji="0" lang="en-US" sz="1995" b="0" i="0" u="none" strike="noStrike" kern="1200" cap="none" spc="0" normalizeH="0" baseline="0" noProof="0">
              <a:ln>
                <a:noFill/>
              </a:ln>
              <a:solidFill>
                <a:prstClr val="white"/>
              </a:solidFill>
              <a:effectLst/>
              <a:uLnTx/>
              <a:uFillTx/>
              <a:latin typeface="MetricHPE"/>
              <a:ea typeface="+mn-ea"/>
              <a:cs typeface="+mn-cs"/>
            </a:endParaRPr>
          </a:p>
        </p:txBody>
      </p:sp>
      <p:sp>
        <p:nvSpPr>
          <p:cNvPr id="60" name="Pentagon 59"/>
          <p:cNvSpPr/>
          <p:nvPr/>
        </p:nvSpPr>
        <p:spPr>
          <a:xfrm>
            <a:off x="7128540" y="1473252"/>
            <a:ext cx="2627046" cy="549130"/>
          </a:xfrm>
          <a:prstGeom prst="homePlate">
            <a:avLst/>
          </a:prstGeom>
          <a:solidFill>
            <a:srgbClr val="614767"/>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763" tIns="45381" rIns="90763" bIns="45381" numCol="1" spcCol="0" rtlCol="0" fromWordArt="0" anchor="ctr" anchorCtr="0" forceAA="0" compatLnSpc="1">
            <a:prstTxWarp prst="textNoShape">
              <a:avLst/>
            </a:prstTxWarp>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endParaRPr kumimoji="0" lang="en-US" sz="1995" b="0" i="0" u="none" strike="noStrike" kern="1200" cap="none" spc="0" normalizeH="0" baseline="0" noProof="0">
              <a:ln>
                <a:noFill/>
              </a:ln>
              <a:solidFill>
                <a:prstClr val="white"/>
              </a:solidFill>
              <a:effectLst/>
              <a:uLnTx/>
              <a:uFillTx/>
              <a:latin typeface="MetricHPE"/>
              <a:ea typeface="+mn-ea"/>
              <a:cs typeface="+mn-cs"/>
            </a:endParaRPr>
          </a:p>
        </p:txBody>
      </p:sp>
      <p:sp>
        <p:nvSpPr>
          <p:cNvPr id="3" name="Pentagon 2"/>
          <p:cNvSpPr/>
          <p:nvPr/>
        </p:nvSpPr>
        <p:spPr>
          <a:xfrm>
            <a:off x="4772993" y="1471940"/>
            <a:ext cx="2630601" cy="551754"/>
          </a:xfrm>
          <a:prstGeom prst="homePlate">
            <a:avLst/>
          </a:prstGeom>
          <a:solidFill>
            <a:srgbClr val="877B75"/>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763" tIns="45381" rIns="90763" bIns="45381" numCol="1" spcCol="0" rtlCol="0" fromWordArt="0" anchor="ctr" anchorCtr="0" forceAA="0" compatLnSpc="1">
            <a:prstTxWarp prst="textNoShape">
              <a:avLst/>
            </a:prstTxWarp>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endParaRPr kumimoji="0" lang="en-US" sz="1995" b="0" i="0" u="none" strike="noStrike" kern="1200" cap="none" spc="0" normalizeH="0" baseline="0" noProof="0">
              <a:ln>
                <a:noFill/>
              </a:ln>
              <a:solidFill>
                <a:prstClr val="white"/>
              </a:solidFill>
              <a:effectLst/>
              <a:uLnTx/>
              <a:uFillTx/>
              <a:latin typeface="MetricHPE"/>
              <a:ea typeface="+mn-ea"/>
              <a:cs typeface="+mn-cs"/>
            </a:endParaRPr>
          </a:p>
        </p:txBody>
      </p:sp>
      <p:sp>
        <p:nvSpPr>
          <p:cNvPr id="2" name="Title 1"/>
          <p:cNvSpPr>
            <a:spLocks noGrp="1"/>
          </p:cNvSpPr>
          <p:nvPr>
            <p:ph type="title"/>
          </p:nvPr>
        </p:nvSpPr>
        <p:spPr/>
        <p:txBody>
          <a:bodyPr/>
          <a:lstStyle/>
          <a:p>
            <a:r>
              <a:rPr lang="en-US" dirty="0"/>
              <a:t>Highly resilient architecture</a:t>
            </a:r>
          </a:p>
        </p:txBody>
      </p:sp>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1535" y="2486460"/>
            <a:ext cx="1931991" cy="359613"/>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1535" y="2864858"/>
            <a:ext cx="1931991" cy="401165"/>
          </a:xfrm>
          <a:prstGeom prst="rect">
            <a:avLst/>
          </a:prstGeom>
        </p:spPr>
      </p:pic>
      <p:sp>
        <p:nvSpPr>
          <p:cNvPr id="27" name="TextBox 26"/>
          <p:cNvSpPr txBox="1"/>
          <p:nvPr/>
        </p:nvSpPr>
        <p:spPr>
          <a:xfrm>
            <a:off x="4921534" y="1520913"/>
            <a:ext cx="2221829" cy="453815"/>
          </a:xfrm>
          <a:prstGeom prst="rect">
            <a:avLst/>
          </a:prstGeom>
          <a:noFill/>
          <a:ln w="38100">
            <a:noFill/>
          </a:ln>
        </p:spPr>
        <p:txBody>
          <a:bodyPr wrap="square" rtlCol="0">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r>
              <a:rPr kumimoji="0" lang="en-US" sz="1995" b="1" i="0" u="none" strike="noStrike" kern="0" cap="none" spc="0" normalizeH="0" baseline="0" noProof="0" dirty="0">
                <a:ln>
                  <a:noFill/>
                </a:ln>
                <a:solidFill>
                  <a:prstClr val="white"/>
                </a:solidFill>
                <a:effectLst/>
                <a:uLnTx/>
                <a:uFillTx/>
                <a:latin typeface="MetricHPE"/>
                <a:ea typeface="+mn-ea"/>
                <a:cs typeface="+mn-cs"/>
              </a:rPr>
              <a:t>Node</a:t>
            </a:r>
          </a:p>
        </p:txBody>
      </p:sp>
      <p:sp>
        <p:nvSpPr>
          <p:cNvPr id="28" name="TextBox 27"/>
          <p:cNvSpPr txBox="1"/>
          <p:nvPr/>
        </p:nvSpPr>
        <p:spPr>
          <a:xfrm>
            <a:off x="4772992" y="3655381"/>
            <a:ext cx="2370370" cy="1815882"/>
          </a:xfrm>
          <a:prstGeom prst="rect">
            <a:avLst/>
          </a:prstGeom>
          <a:noFill/>
        </p:spPr>
        <p:txBody>
          <a:bodyPr wrap="square" rtlCol="0">
            <a:spAutoFit/>
          </a:bodyPr>
          <a:lstStyle/>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Hardware RAID</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Component-level redundancy &amp; protection</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Integrity checks &amp; bit rot detection</a:t>
            </a:r>
          </a:p>
        </p:txBody>
      </p:sp>
      <p:pic>
        <p:nvPicPr>
          <p:cNvPr id="51" name="Picture 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2239" y="2462791"/>
            <a:ext cx="451035" cy="811863"/>
          </a:xfrm>
          <a:prstGeom prst="rect">
            <a:avLst/>
          </a:prstGeom>
        </p:spPr>
      </p:pic>
      <p:sp>
        <p:nvSpPr>
          <p:cNvPr id="52" name="TextBox 51"/>
          <p:cNvSpPr txBox="1"/>
          <p:nvPr/>
        </p:nvSpPr>
        <p:spPr>
          <a:xfrm>
            <a:off x="7588081" y="1545483"/>
            <a:ext cx="1713052" cy="453815"/>
          </a:xfrm>
          <a:prstGeom prst="rect">
            <a:avLst/>
          </a:prstGeom>
          <a:noFill/>
        </p:spPr>
        <p:txBody>
          <a:bodyPr wrap="square" rtlCol="0">
            <a:noAutofit/>
          </a:bodyPr>
          <a:lstStyle/>
          <a:p>
            <a:pPr marL="0" marR="0" lvl="0" indent="0" algn="l" defTabSz="907559" rtl="0" eaLnBrk="1" fontAlgn="auto" latinLnBrk="0" hangingPunct="1">
              <a:lnSpc>
                <a:spcPct val="100000"/>
              </a:lnSpc>
              <a:spcBef>
                <a:spcPts val="0"/>
              </a:spcBef>
              <a:spcAft>
                <a:spcPts val="0"/>
              </a:spcAft>
              <a:buClrTx/>
              <a:buSzTx/>
              <a:buFontTx/>
              <a:buNone/>
              <a:tabLst/>
              <a:defRPr/>
            </a:pPr>
            <a:r>
              <a:rPr kumimoji="0" lang="en-US" sz="1985" b="1" i="0" u="none" strike="noStrike" kern="0" cap="none" spc="0" normalizeH="0" baseline="0" noProof="0" dirty="0">
                <a:ln>
                  <a:noFill/>
                </a:ln>
                <a:solidFill>
                  <a:prstClr val="white"/>
                </a:solidFill>
                <a:effectLst/>
                <a:uLnTx/>
                <a:uFillTx/>
                <a:latin typeface="MetricHPE"/>
                <a:ea typeface="+mn-ea"/>
                <a:cs typeface="+mn-cs"/>
              </a:rPr>
              <a:t>Cluster</a:t>
            </a:r>
          </a:p>
        </p:txBody>
      </p:sp>
      <p:sp>
        <p:nvSpPr>
          <p:cNvPr id="53" name="TextBox 52"/>
          <p:cNvSpPr txBox="1"/>
          <p:nvPr/>
        </p:nvSpPr>
        <p:spPr>
          <a:xfrm>
            <a:off x="7143366" y="3655378"/>
            <a:ext cx="2332801" cy="828941"/>
          </a:xfrm>
          <a:prstGeom prst="rect">
            <a:avLst/>
          </a:prstGeom>
          <a:noFill/>
        </p:spPr>
        <p:txBody>
          <a:bodyPr wrap="square" rtlCol="0">
            <a:spAutoFit/>
          </a:bodyPr>
          <a:lstStyle/>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Per-VM RAIN</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High availability</a:t>
            </a:r>
            <a:endParaRPr kumimoji="0" lang="en-US" sz="1400" b="0" i="0" u="none" strike="noStrike" kern="0" cap="none" spc="0" normalizeH="0" baseline="0" noProof="0" dirty="0">
              <a:ln>
                <a:noFill/>
              </a:ln>
              <a:solidFill>
                <a:prstClr val="black"/>
              </a:solidFill>
              <a:effectLst/>
              <a:uLnTx/>
              <a:uFillTx/>
              <a:latin typeface="MetricHPE"/>
              <a:ea typeface="+mn-ea"/>
              <a:cs typeface="+mn-cs"/>
            </a:endParaRPr>
          </a:p>
        </p:txBody>
      </p:sp>
      <p:pic>
        <p:nvPicPr>
          <p:cNvPr id="56" name="Picture 55"/>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106443" y="1868509"/>
            <a:ext cx="1290987" cy="1336550"/>
          </a:xfrm>
          <a:prstGeom prst="rect">
            <a:avLst/>
          </a:prstGeom>
        </p:spPr>
      </p:pic>
      <p:sp>
        <p:nvSpPr>
          <p:cNvPr id="57" name="TextBox 56"/>
          <p:cNvSpPr txBox="1"/>
          <p:nvPr/>
        </p:nvSpPr>
        <p:spPr>
          <a:xfrm>
            <a:off x="9912408" y="1540606"/>
            <a:ext cx="1713052" cy="453815"/>
          </a:xfrm>
          <a:prstGeom prst="rect">
            <a:avLst/>
          </a:prstGeom>
          <a:noFill/>
        </p:spPr>
        <p:txBody>
          <a:bodyPr wrap="square" rtlCol="0">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r>
              <a:rPr kumimoji="0" lang="en-US" sz="1985" b="1" i="0" u="none" strike="noStrike" kern="0" cap="none" spc="0" normalizeH="0" baseline="0" noProof="0" dirty="0">
                <a:ln>
                  <a:noFill/>
                </a:ln>
                <a:solidFill>
                  <a:prstClr val="white"/>
                </a:solidFill>
                <a:effectLst/>
                <a:uLnTx/>
                <a:uFillTx/>
                <a:latin typeface="MetricHPE"/>
                <a:ea typeface="+mn-ea"/>
                <a:cs typeface="+mn-cs"/>
              </a:rPr>
              <a:t>Federation</a:t>
            </a:r>
          </a:p>
        </p:txBody>
      </p:sp>
      <p:sp>
        <p:nvSpPr>
          <p:cNvPr id="58" name="TextBox 57"/>
          <p:cNvSpPr txBox="1"/>
          <p:nvPr/>
        </p:nvSpPr>
        <p:spPr>
          <a:xfrm>
            <a:off x="9476161" y="3655377"/>
            <a:ext cx="2284055" cy="2062103"/>
          </a:xfrm>
          <a:prstGeom prst="rect">
            <a:avLst/>
          </a:prstGeom>
          <a:noFill/>
        </p:spPr>
        <p:txBody>
          <a:bodyPr wrap="square" rtlCol="0">
            <a:spAutoFit/>
          </a:bodyPr>
          <a:lstStyle/>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Site-to-site disaster recovery</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Remote backup &amp; recovery</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Unique block replication</a:t>
            </a:r>
            <a:endParaRPr kumimoji="0" lang="en-US" sz="1400" b="0" i="0" u="none" strike="noStrike" kern="0" cap="none" spc="0" normalizeH="0" baseline="0" noProof="0" dirty="0">
              <a:ln>
                <a:noFill/>
              </a:ln>
              <a:solidFill>
                <a:prstClr val="black"/>
              </a:solidFill>
              <a:effectLst/>
              <a:uLnTx/>
              <a:uFillTx/>
              <a:latin typeface="MetricHPE"/>
              <a:ea typeface="+mn-ea"/>
              <a:cs typeface="+mn-cs"/>
            </a:endParaRPr>
          </a:p>
        </p:txBody>
      </p:sp>
      <p:sp>
        <p:nvSpPr>
          <p:cNvPr id="23" name="Pentagon 22"/>
          <p:cNvSpPr/>
          <p:nvPr/>
        </p:nvSpPr>
        <p:spPr>
          <a:xfrm>
            <a:off x="2431452" y="1471940"/>
            <a:ext cx="2622622" cy="551754"/>
          </a:xfrm>
          <a:prstGeom prst="homePlate">
            <a:avLst/>
          </a:prstGeom>
          <a:solidFill>
            <a:schemeClr val="tx2">
              <a:lumMod val="60000"/>
              <a:lumOff val="40000"/>
            </a:schemeClr>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763" tIns="45381" rIns="90763" bIns="45381" numCol="1" spcCol="0" rtlCol="0" fromWordArt="0" anchor="ctr" anchorCtr="0" forceAA="0" compatLnSpc="1">
            <a:prstTxWarp prst="textNoShape">
              <a:avLst/>
            </a:prstTxWarp>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endParaRPr kumimoji="0" lang="en-US" sz="1995" b="0" i="0" u="none" strike="noStrike" kern="1200" cap="none" spc="0" normalizeH="0" baseline="0" noProof="0">
              <a:ln>
                <a:noFill/>
              </a:ln>
              <a:solidFill>
                <a:prstClr val="white"/>
              </a:solidFill>
              <a:effectLst/>
              <a:uLnTx/>
              <a:uFillTx/>
              <a:latin typeface="MetricHPE"/>
              <a:ea typeface="+mn-ea"/>
              <a:cs typeface="+mn-cs"/>
            </a:endParaRPr>
          </a:p>
        </p:txBody>
      </p:sp>
      <p:sp>
        <p:nvSpPr>
          <p:cNvPr id="24" name="TextBox 23"/>
          <p:cNvSpPr txBox="1"/>
          <p:nvPr/>
        </p:nvSpPr>
        <p:spPr>
          <a:xfrm>
            <a:off x="2444798" y="1520913"/>
            <a:ext cx="2319911" cy="453815"/>
          </a:xfrm>
          <a:prstGeom prst="rect">
            <a:avLst/>
          </a:prstGeom>
          <a:noFill/>
          <a:ln w="38100">
            <a:noFill/>
          </a:ln>
        </p:spPr>
        <p:txBody>
          <a:bodyPr wrap="square" rtlCol="0">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r>
              <a:rPr kumimoji="0" lang="en-US" sz="1995" b="1" i="0" u="none" strike="noStrike" kern="0" cap="none" spc="0" normalizeH="0" baseline="0" noProof="0" dirty="0">
                <a:ln>
                  <a:noFill/>
                </a:ln>
                <a:solidFill>
                  <a:prstClr val="white"/>
                </a:solidFill>
                <a:effectLst/>
                <a:uLnTx/>
                <a:uFillTx/>
                <a:latin typeface="MetricHPE"/>
                <a:ea typeface="+mn-ea"/>
                <a:cs typeface="+mn-cs"/>
              </a:rPr>
              <a:t>VM</a:t>
            </a:r>
          </a:p>
        </p:txBody>
      </p:sp>
      <p:sp>
        <p:nvSpPr>
          <p:cNvPr id="30" name="TextBox 29"/>
          <p:cNvSpPr txBox="1"/>
          <p:nvPr/>
        </p:nvSpPr>
        <p:spPr>
          <a:xfrm>
            <a:off x="2401099" y="3655375"/>
            <a:ext cx="2371893" cy="1323439"/>
          </a:xfrm>
          <a:prstGeom prst="rect">
            <a:avLst/>
          </a:prstGeom>
          <a:noFill/>
        </p:spPr>
        <p:txBody>
          <a:bodyPr wrap="square" rtlCol="0">
            <a:spAutoFit/>
          </a:bodyPr>
          <a:lstStyle/>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New or replacement VM</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Multiple points in time</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Fully independent</a:t>
            </a:r>
          </a:p>
        </p:txBody>
      </p:sp>
      <p:sp>
        <p:nvSpPr>
          <p:cNvPr id="35" name="Pentagon 34"/>
          <p:cNvSpPr/>
          <p:nvPr/>
        </p:nvSpPr>
        <p:spPr>
          <a:xfrm>
            <a:off x="67843" y="1471940"/>
            <a:ext cx="2622622" cy="551754"/>
          </a:xfrm>
          <a:prstGeom prst="homePlate">
            <a:avLst/>
          </a:prstGeom>
          <a:solidFill>
            <a:srgbClr val="60798D"/>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763" tIns="45381" rIns="90763" bIns="45381" numCol="1" spcCol="0" rtlCol="0" fromWordArt="0" anchor="ctr" anchorCtr="0" forceAA="0" compatLnSpc="1">
            <a:prstTxWarp prst="textNoShape">
              <a:avLst/>
            </a:prstTxWarp>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endParaRPr kumimoji="0" lang="en-US" sz="1995" b="0" i="0" u="none" strike="noStrike" kern="1200" cap="none" spc="0" normalizeH="0" baseline="0" noProof="0">
              <a:ln>
                <a:noFill/>
              </a:ln>
              <a:solidFill>
                <a:prstClr val="white"/>
              </a:solidFill>
              <a:effectLst/>
              <a:uLnTx/>
              <a:uFillTx/>
              <a:latin typeface="MetricHPE"/>
              <a:ea typeface="+mn-ea"/>
              <a:cs typeface="+mn-cs"/>
            </a:endParaRPr>
          </a:p>
        </p:txBody>
      </p:sp>
      <p:sp>
        <p:nvSpPr>
          <p:cNvPr id="36" name="TextBox 35"/>
          <p:cNvSpPr txBox="1"/>
          <p:nvPr/>
        </p:nvSpPr>
        <p:spPr>
          <a:xfrm>
            <a:off x="81189" y="1520913"/>
            <a:ext cx="2319911" cy="453815"/>
          </a:xfrm>
          <a:prstGeom prst="rect">
            <a:avLst/>
          </a:prstGeom>
          <a:noFill/>
          <a:ln w="38100">
            <a:noFill/>
          </a:ln>
        </p:spPr>
        <p:txBody>
          <a:bodyPr wrap="square" rtlCol="0">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r>
              <a:rPr kumimoji="0" lang="en-US" sz="1995" b="1" i="0" u="none" strike="noStrike" kern="0" cap="none" spc="0" normalizeH="0" baseline="0" noProof="0" dirty="0">
                <a:ln>
                  <a:noFill/>
                </a:ln>
                <a:solidFill>
                  <a:prstClr val="white"/>
                </a:solidFill>
                <a:effectLst/>
                <a:uLnTx/>
                <a:uFillTx/>
                <a:latin typeface="MetricHPE"/>
                <a:ea typeface="+mn-ea"/>
                <a:cs typeface="+mn-cs"/>
              </a:rPr>
              <a:t>Object</a:t>
            </a:r>
          </a:p>
        </p:txBody>
      </p:sp>
      <p:sp>
        <p:nvSpPr>
          <p:cNvPr id="37" name="TextBox 36"/>
          <p:cNvSpPr txBox="1"/>
          <p:nvPr/>
        </p:nvSpPr>
        <p:spPr>
          <a:xfrm>
            <a:off x="81187" y="3650501"/>
            <a:ext cx="2350266" cy="2056973"/>
          </a:xfrm>
          <a:prstGeom prst="rect">
            <a:avLst/>
          </a:prstGeom>
          <a:noFill/>
        </p:spPr>
        <p:txBody>
          <a:bodyPr wrap="square" rtlCol="0">
            <a:spAutoFit/>
          </a:bodyPr>
          <a:lstStyle/>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File- and object-level restore</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App-aware backups</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Multiple points in time</a:t>
            </a: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prstClr val="black"/>
              </a:solidFill>
              <a:effectLst/>
              <a:uLnTx/>
              <a:uFillTx/>
              <a:latin typeface="MetricHPE"/>
              <a:ea typeface="+mn-ea"/>
              <a:cs typeface="+mn-cs"/>
            </a:endParaRPr>
          </a:p>
          <a:p>
            <a:pPr marL="231775" marR="0" lvl="0" indent="-231775" algn="l" defTabSz="90755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Restore to any VM</a:t>
            </a:r>
          </a:p>
        </p:txBody>
      </p:sp>
      <p:pic>
        <p:nvPicPr>
          <p:cNvPr id="38" name="Picture 3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9870" y="2220787"/>
            <a:ext cx="1150319" cy="1097633"/>
          </a:xfrm>
          <a:prstGeom prst="rect">
            <a:avLst/>
          </a:prstGeom>
        </p:spPr>
      </p:pic>
      <p:grpSp>
        <p:nvGrpSpPr>
          <p:cNvPr id="39" name="Group 38"/>
          <p:cNvGrpSpPr/>
          <p:nvPr/>
        </p:nvGrpSpPr>
        <p:grpSpPr>
          <a:xfrm>
            <a:off x="3186941" y="2497874"/>
            <a:ext cx="745291" cy="745291"/>
            <a:chOff x="819600" y="3231273"/>
            <a:chExt cx="441961" cy="441961"/>
          </a:xfrm>
        </p:grpSpPr>
        <p:pic>
          <p:nvPicPr>
            <p:cNvPr id="40" name="Picture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9600" y="3231273"/>
              <a:ext cx="441961" cy="441961"/>
            </a:xfrm>
            <a:prstGeom prst="rect">
              <a:avLst/>
            </a:prstGeom>
          </p:spPr>
        </p:pic>
        <p:sp>
          <p:nvSpPr>
            <p:cNvPr id="41" name="TextBox 40"/>
            <p:cNvSpPr txBox="1"/>
            <p:nvPr/>
          </p:nvSpPr>
          <p:spPr>
            <a:xfrm>
              <a:off x="870552" y="3374120"/>
              <a:ext cx="269304" cy="215444"/>
            </a:xfrm>
            <a:prstGeom prst="rect">
              <a:avLst/>
            </a:prstGeom>
            <a:noFill/>
          </p:spPr>
          <p:txBody>
            <a:bodyPr wrap="none" lIns="0" tIns="0" rIns="0" bIns="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97" b="1" i="0" u="none" strike="noStrike" kern="0" cap="none" spc="0" normalizeH="0" baseline="0" noProof="0" dirty="0">
                  <a:ln>
                    <a:noFill/>
                  </a:ln>
                  <a:solidFill>
                    <a:prstClr val="white"/>
                  </a:solidFill>
                  <a:effectLst/>
                  <a:uLnTx/>
                  <a:uFillTx/>
                  <a:latin typeface="MetricHPE"/>
                  <a:ea typeface="+mn-ea"/>
                  <a:cs typeface="+mn-cs"/>
                </a:rPr>
                <a:t>VM</a:t>
              </a:r>
            </a:p>
          </p:txBody>
        </p:sp>
      </p:gr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6F8AB-BCEA-4347-8BA6-BE776009BC89}" type="slidenum">
              <a:rPr kumimoji="0" lang="en-US" sz="1600" b="0" i="0" u="none" strike="noStrike" kern="1200" cap="none" spc="0" normalizeH="0" baseline="0" noProof="0" smtClean="0">
                <a:ln>
                  <a:noFill/>
                </a:ln>
                <a:solidFill>
                  <a:srgbClr val="5F7A76"/>
                </a:solidFill>
                <a:effectLst/>
                <a:uLnTx/>
                <a:uFillTx/>
                <a:latin typeface="MetricH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5F7A76"/>
              </a:solidFill>
              <a:effectLst/>
              <a:uLnTx/>
              <a:uFillTx/>
              <a:latin typeface="MetricHPE"/>
              <a:ea typeface="+mn-ea"/>
              <a:cs typeface="+mn-cs"/>
            </a:endParaRPr>
          </a:p>
        </p:txBody>
      </p:sp>
      <p:sp>
        <p:nvSpPr>
          <p:cNvPr id="31" name="Rectangle 30"/>
          <p:cNvSpPr/>
          <p:nvPr/>
        </p:nvSpPr>
        <p:spPr>
          <a:xfrm>
            <a:off x="1765722" y="6410146"/>
            <a:ext cx="8229600" cy="153888"/>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etricHPE"/>
                <a:ea typeface="Arial" charset="0"/>
                <a:cs typeface="Arial" charset="0"/>
              </a:rPr>
              <a:t>* </a:t>
            </a:r>
            <a:r>
              <a:rPr kumimoji="0" lang="en-US" sz="1000" b="0" i="0" u="none" strike="noStrike" kern="1200" cap="none" spc="0" normalizeH="0" baseline="0" noProof="0" dirty="0">
                <a:ln>
                  <a:noFill/>
                </a:ln>
                <a:solidFill>
                  <a:prstClr val="black"/>
                </a:solidFill>
                <a:effectLst/>
                <a:uLnTx/>
                <a:uFillTx/>
                <a:latin typeface="MetricHPE"/>
                <a:ea typeface="+mn-ea"/>
                <a:cs typeface="+mn-cs"/>
              </a:rPr>
              <a:t> For detailed information about the HPE SimpliVity Guarantee, including conditions and limitations please see </a:t>
            </a:r>
            <a:r>
              <a:rPr kumimoji="0" lang="en-US" sz="1000" b="0" i="0" u="sng" strike="noStrike" kern="1200" cap="none" spc="0" normalizeH="0" baseline="0" noProof="0" dirty="0">
                <a:ln>
                  <a:noFill/>
                </a:ln>
                <a:solidFill>
                  <a:prstClr val="black"/>
                </a:solidFill>
                <a:effectLst/>
                <a:uLnTx/>
                <a:uFillTx/>
                <a:latin typeface="MetricHPE"/>
                <a:ea typeface="+mn-ea"/>
                <a:cs typeface="+mn-cs"/>
                <a:hlinkClick r:id="rId9"/>
              </a:rPr>
              <a:t>HPE SimpliVity Guarantee</a:t>
            </a:r>
            <a:endParaRPr kumimoji="0" lang="en-GB" sz="1000" b="0" i="0" u="none" strike="noStrike" kern="1200" cap="none" spc="0" normalizeH="0" baseline="0" noProof="0" dirty="0">
              <a:ln>
                <a:noFill/>
              </a:ln>
              <a:solidFill>
                <a:prstClr val="black"/>
              </a:solidFill>
              <a:effectLst/>
              <a:uLnTx/>
              <a:uFillTx/>
              <a:latin typeface="MetricHPE"/>
              <a:ea typeface="Arial" charset="0"/>
              <a:cs typeface="Arial" charset="0"/>
            </a:endParaRPr>
          </a:p>
        </p:txBody>
      </p:sp>
      <p:pic>
        <p:nvPicPr>
          <p:cNvPr id="33" name="Picture 32">
            <a:extLst>
              <a:ext uri="{FF2B5EF4-FFF2-40B4-BE49-F238E27FC236}">
                <a16:creationId xmlns:a16="http://schemas.microsoft.com/office/drawing/2014/main" id="{74454B22-3D1C-4D26-ADF3-A9B020BB14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6682" y="2497874"/>
            <a:ext cx="1938543" cy="333187"/>
          </a:xfrm>
          <a:prstGeom prst="rect">
            <a:avLst/>
          </a:prstGeom>
          <a:solidFill>
            <a:schemeClr val="accent6">
              <a:lumMod val="75000"/>
              <a:alpha val="37000"/>
            </a:schemeClr>
          </a:solidFill>
        </p:spPr>
      </p:pic>
      <p:pic>
        <p:nvPicPr>
          <p:cNvPr id="34" name="Picture 33">
            <a:extLst>
              <a:ext uri="{FF2B5EF4-FFF2-40B4-BE49-F238E27FC236}">
                <a16:creationId xmlns:a16="http://schemas.microsoft.com/office/drawing/2014/main" id="{F0F3FD2F-2540-4481-BDC9-646A8448EA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76682" y="2852749"/>
            <a:ext cx="1938543" cy="333187"/>
          </a:xfrm>
          <a:prstGeom prst="rect">
            <a:avLst/>
          </a:prstGeom>
        </p:spPr>
      </p:pic>
      <p:pic>
        <p:nvPicPr>
          <p:cNvPr id="42" name="Picture 41">
            <a:extLst>
              <a:ext uri="{FF2B5EF4-FFF2-40B4-BE49-F238E27FC236}">
                <a16:creationId xmlns:a16="http://schemas.microsoft.com/office/drawing/2014/main" id="{14CC4282-E915-421E-AFB4-3A41D0A81C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16313" y="2909978"/>
            <a:ext cx="1938543" cy="333187"/>
          </a:xfrm>
          <a:prstGeom prst="rect">
            <a:avLst/>
          </a:prstGeom>
        </p:spPr>
      </p:pic>
      <p:sp>
        <p:nvSpPr>
          <p:cNvPr id="7" name="Rectangle 6">
            <a:extLst>
              <a:ext uri="{FF2B5EF4-FFF2-40B4-BE49-F238E27FC236}">
                <a16:creationId xmlns:a16="http://schemas.microsoft.com/office/drawing/2014/main" id="{23BF0CA6-8073-4DD3-A2C2-D6857F1B1F3A}"/>
              </a:ext>
            </a:extLst>
          </p:cNvPr>
          <p:cNvSpPr/>
          <p:nvPr/>
        </p:nvSpPr>
        <p:spPr bwMode="ltGray">
          <a:xfrm>
            <a:off x="7204383" y="2486460"/>
            <a:ext cx="1910842" cy="328854"/>
          </a:xfrm>
          <a:prstGeom prst="rect">
            <a:avLst/>
          </a:prstGeom>
          <a:solidFill>
            <a:schemeClr val="bg1">
              <a:alpha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prstClr val="white"/>
              </a:solidFill>
              <a:effectLst/>
              <a:uLnTx/>
              <a:uFillTx/>
              <a:latin typeface="MetricHPE"/>
              <a:ea typeface="+mn-ea"/>
              <a:cs typeface="+mn-cs"/>
            </a:endParaRPr>
          </a:p>
        </p:txBody>
      </p:sp>
    </p:spTree>
    <p:extLst>
      <p:ext uri="{BB962C8B-B14F-4D97-AF65-F5344CB8AC3E}">
        <p14:creationId xmlns:p14="http://schemas.microsoft.com/office/powerpoint/2010/main" val="109103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par>
                                <p:cTn id="44" presetID="9"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dissolve">
                                      <p:cBhvr>
                                        <p:cTn id="46" dur="500"/>
                                        <p:tgtEl>
                                          <p:spTgt spid="5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dissolve">
                                      <p:cBhvr>
                                        <p:cTn id="49" dur="500"/>
                                        <p:tgtEl>
                                          <p:spTgt spid="53"/>
                                        </p:tgtEl>
                                      </p:cBhvr>
                                    </p:animEffec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dissolve">
                                      <p:cBhvr>
                                        <p:cTn id="63" dur="500"/>
                                        <p:tgtEl>
                                          <p:spTgt spid="58"/>
                                        </p:tgtEl>
                                      </p:cBhvr>
                                    </p:animEffect>
                                  </p:childTnLst>
                                </p:cTn>
                              </p:par>
                              <p:par>
                                <p:cTn id="64" presetID="9" presetClass="entr" presetSubtype="0"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dissolve">
                                      <p:cBhvr>
                                        <p:cTn id="66" dur="500"/>
                                        <p:tgtEl>
                                          <p:spTgt spid="56"/>
                                        </p:tgtEl>
                                      </p:cBhvr>
                                    </p:animEffec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0" grpId="0" animBg="1"/>
      <p:bldP spid="3" grpId="0" animBg="1"/>
      <p:bldP spid="28" grpId="0"/>
      <p:bldP spid="53" grpId="0"/>
      <p:bldP spid="58" grpId="0"/>
      <p:bldP spid="23" grpId="0" animBg="1"/>
      <p:bldP spid="30" grpId="0"/>
      <p:bldP spid="35" grpId="0" animBg="1"/>
      <p:bldP spid="37"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62" name="think-cell Slide" r:id="rId5" imgW="360" imgH="360" progId="TCLayout.ActiveDocument.1">
                  <p:embed/>
                </p:oleObj>
              </mc:Choice>
              <mc:Fallback>
                <p:oleObj name="think-cell Slide" r:id="rId5" imgW="360" imgH="360" progId="TCLayout.ActiveDocument.1">
                  <p:embed/>
                  <p:pic>
                    <p:nvPicPr>
                      <p:cNvPr id="26" name="Object 25"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Content Placeholder 2"/>
          <p:cNvSpPr>
            <a:spLocks noGrp="1"/>
          </p:cNvSpPr>
          <p:nvPr>
            <p:ph sz="quarter" idx="14"/>
          </p:nvPr>
        </p:nvSpPr>
        <p:spPr>
          <a:xfrm>
            <a:off x="649704" y="1929770"/>
            <a:ext cx="4359977" cy="2369669"/>
          </a:xfrm>
        </p:spPr>
        <p:txBody>
          <a:bodyPr>
            <a:noAutofit/>
          </a:bodyPr>
          <a:lstStyle/>
          <a:p>
            <a:pPr marL="342900" indent="-342900" defTabSz="907559" fontAlgn="base">
              <a:spcBef>
                <a:spcPct val="0"/>
              </a:spcBef>
              <a:spcAft>
                <a:spcPts val="1795"/>
              </a:spcAft>
              <a:buFont typeface="Arial" panose="020B0604020202020204" pitchFamily="34" charset="0"/>
              <a:buChar char="­"/>
              <a:defRPr/>
            </a:pPr>
            <a:r>
              <a:rPr lang="en-US" sz="2000" b="1" dirty="0">
                <a:ea typeface="Calibri" panose="020F0502020204030204" pitchFamily="34" charset="0"/>
                <a:cs typeface="Times New Roman" panose="02020603050405020304" pitchFamily="18" charset="0"/>
              </a:rPr>
              <a:t>WAN-efficient remote backups</a:t>
            </a:r>
          </a:p>
          <a:p>
            <a:pPr marL="342900" indent="-342900" defTabSz="907559" fontAlgn="base">
              <a:spcBef>
                <a:spcPct val="0"/>
              </a:spcBef>
              <a:spcAft>
                <a:spcPts val="1795"/>
              </a:spcAft>
              <a:buFont typeface="Arial" panose="020B0604020202020204" pitchFamily="34" charset="0"/>
              <a:buChar char="­"/>
              <a:defRPr/>
            </a:pPr>
            <a:r>
              <a:rPr lang="en-US" sz="2000" b="1" dirty="0">
                <a:ea typeface="Calibri" panose="020F0502020204030204" pitchFamily="34" charset="0"/>
                <a:cs typeface="Times New Roman" panose="02020603050405020304" pitchFamily="18" charset="0"/>
              </a:rPr>
              <a:t>Global VM-centric management</a:t>
            </a:r>
          </a:p>
          <a:p>
            <a:pPr marL="342900" indent="-342900" defTabSz="907559" fontAlgn="base">
              <a:spcBef>
                <a:spcPct val="0"/>
              </a:spcBef>
              <a:spcAft>
                <a:spcPts val="1795"/>
              </a:spcAft>
              <a:buFont typeface="Arial" panose="020B0604020202020204" pitchFamily="34" charset="0"/>
              <a:buChar char="­"/>
              <a:defRPr/>
            </a:pPr>
            <a:r>
              <a:rPr lang="en-US" sz="2000" b="1" dirty="0">
                <a:ea typeface="Calibri" panose="020F0502020204030204" pitchFamily="34" charset="0"/>
                <a:cs typeface="Times New Roman" panose="02020603050405020304" pitchFamily="18" charset="0"/>
              </a:rPr>
              <a:t>Rapid recovery at DR site</a:t>
            </a:r>
          </a:p>
          <a:p>
            <a:pPr marL="342900" indent="-342900" defTabSz="907559" fontAlgn="base">
              <a:spcBef>
                <a:spcPct val="0"/>
              </a:spcBef>
              <a:spcAft>
                <a:spcPts val="1795"/>
              </a:spcAft>
              <a:buFont typeface="Arial" panose="020B0604020202020204" pitchFamily="34" charset="0"/>
              <a:buChar char="­"/>
              <a:defRPr/>
            </a:pPr>
            <a:r>
              <a:rPr lang="en-US" sz="2000" b="1" dirty="0">
                <a:ea typeface="Calibri" panose="020F0502020204030204" pitchFamily="34" charset="0"/>
                <a:cs typeface="Times New Roman" panose="02020603050405020304" pitchFamily="18" charset="0"/>
              </a:rPr>
              <a:t>Choice of HPE </a:t>
            </a:r>
            <a:r>
              <a:rPr lang="en-US" sz="2000" b="1" dirty="0" err="1">
                <a:ea typeface="Calibri" panose="020F0502020204030204" pitchFamily="34" charset="0"/>
                <a:cs typeface="Times New Roman" panose="02020603050405020304" pitchFamily="18" charset="0"/>
              </a:rPr>
              <a:t>SimpliVity</a:t>
            </a:r>
            <a:r>
              <a:rPr lang="en-US" sz="2000" b="1" dirty="0">
                <a:ea typeface="Calibri" panose="020F0502020204030204" pitchFamily="34" charset="0"/>
                <a:cs typeface="Times New Roman" panose="02020603050405020304" pitchFamily="18" charset="0"/>
              </a:rPr>
              <a:t> cloud service providers for DRaaS</a:t>
            </a:r>
          </a:p>
          <a:p>
            <a:pPr marL="340335" indent="-340335" defTabSz="907559" fontAlgn="base">
              <a:spcBef>
                <a:spcPct val="0"/>
              </a:spcBef>
              <a:spcAft>
                <a:spcPts val="1795"/>
              </a:spcAft>
              <a:buClr>
                <a:srgbClr val="0076BC"/>
              </a:buClr>
              <a:buFont typeface="Arial" panose="020B0604020202020204" pitchFamily="34" charset="0"/>
              <a:buChar char="›"/>
              <a:defRPr/>
            </a:pPr>
            <a:endParaRPr lang="en-US" sz="2000" dirty="0">
              <a:solidFill>
                <a:srgbClr val="4D4D4D"/>
              </a:solidFill>
              <a:ea typeface="Calibri" panose="020F0502020204030204" pitchFamily="34" charset="0"/>
              <a:cs typeface="Times New Roman" panose="02020603050405020304" pitchFamily="18" charset="0"/>
            </a:endParaRPr>
          </a:p>
          <a:p>
            <a:pPr marL="340335" indent="-340335" defTabSz="907559" fontAlgn="base">
              <a:spcBef>
                <a:spcPct val="0"/>
              </a:spcBef>
              <a:spcAft>
                <a:spcPts val="1795"/>
              </a:spcAft>
              <a:buClr>
                <a:srgbClr val="0076BC"/>
              </a:buClr>
              <a:buFont typeface="Arial" panose="020B0604020202020204" pitchFamily="34" charset="0"/>
              <a:buChar char="›"/>
              <a:defRPr/>
            </a:pPr>
            <a:endParaRPr lang="en-US" sz="2000" dirty="0">
              <a:solidFill>
                <a:srgbClr val="4D4D4D"/>
              </a:solidFill>
              <a:ea typeface="Calibri" panose="020F0502020204030204" pitchFamily="34" charset="0"/>
              <a:cs typeface="Times New Roman" panose="02020603050405020304" pitchFamily="18" charset="0"/>
            </a:endParaRPr>
          </a:p>
          <a:p>
            <a:pPr marL="340335" indent="-340335" defTabSz="907559" fontAlgn="base">
              <a:spcBef>
                <a:spcPct val="0"/>
              </a:spcBef>
              <a:spcAft>
                <a:spcPts val="1795"/>
              </a:spcAft>
              <a:buClr>
                <a:srgbClr val="0076BC"/>
              </a:buClr>
              <a:buFont typeface="Arial" panose="020B0604020202020204" pitchFamily="34" charset="0"/>
              <a:buChar char="›"/>
              <a:defRPr/>
            </a:pPr>
            <a:endParaRPr lang="en-US" sz="2000" dirty="0">
              <a:solidFill>
                <a:srgbClr val="4D4D4D"/>
              </a:solidFill>
              <a:ea typeface="Calibri" panose="020F0502020204030204" pitchFamily="34" charset="0"/>
              <a:cs typeface="Times New Roman" panose="02020603050405020304" pitchFamily="18" charset="0"/>
            </a:endParaRPr>
          </a:p>
          <a:p>
            <a:pPr marL="340335" indent="-340335" defTabSz="907559" fontAlgn="base">
              <a:spcBef>
                <a:spcPct val="0"/>
              </a:spcBef>
              <a:spcAft>
                <a:spcPts val="1795"/>
              </a:spcAft>
              <a:buClr>
                <a:srgbClr val="0076BC"/>
              </a:buClr>
              <a:buFont typeface="Arial" panose="020B0604020202020204" pitchFamily="34" charset="0"/>
              <a:buChar char="›"/>
              <a:defRPr/>
            </a:pPr>
            <a:endParaRPr lang="en-US" sz="2000" dirty="0">
              <a:solidFill>
                <a:srgbClr val="4D4D4D"/>
              </a:solidFill>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564986" y="522137"/>
            <a:ext cx="11458347" cy="340663"/>
          </a:xfrm>
        </p:spPr>
        <p:txBody>
          <a:bodyPr/>
          <a:lstStyle/>
          <a:p>
            <a:r>
              <a:rPr lang="en-US" dirty="0"/>
              <a:t>Simple and highly efficient offsite disaster recovery </a:t>
            </a:r>
          </a:p>
        </p:txBody>
      </p:sp>
      <p:grpSp>
        <p:nvGrpSpPr>
          <p:cNvPr id="2065" name="Group 2064"/>
          <p:cNvGrpSpPr/>
          <p:nvPr/>
        </p:nvGrpSpPr>
        <p:grpSpPr>
          <a:xfrm>
            <a:off x="4595545" y="4513486"/>
            <a:ext cx="3529163" cy="1976234"/>
            <a:chOff x="4991634" y="4503642"/>
            <a:chExt cx="2514599" cy="1408106"/>
          </a:xfrm>
        </p:grpSpPr>
        <p:pic>
          <p:nvPicPr>
            <p:cNvPr id="2050" name="Picture 2" descr="Keep Your Business Up and Runni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991634" y="4503642"/>
              <a:ext cx="2514599" cy="140810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bwMode="ltGray">
            <a:xfrm>
              <a:off x="6536002" y="4773720"/>
              <a:ext cx="137087" cy="143793"/>
            </a:xfrm>
            <a:prstGeom prst="ellipse">
              <a:avLst/>
            </a:prstGeom>
            <a:solidFill>
              <a:srgbClr val="1F9D97"/>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mj-lt"/>
              </a:endParaRPr>
            </a:p>
          </p:txBody>
        </p:sp>
      </p:grpSp>
      <p:sp>
        <p:nvSpPr>
          <p:cNvPr id="25" name="Rectangle 24"/>
          <p:cNvSpPr/>
          <p:nvPr/>
        </p:nvSpPr>
        <p:spPr bwMode="ltGray">
          <a:xfrm>
            <a:off x="4938862" y="1525018"/>
            <a:ext cx="7013651" cy="278676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nvGrpSpPr>
          <p:cNvPr id="16" name="Group 15"/>
          <p:cNvGrpSpPr/>
          <p:nvPr/>
        </p:nvGrpSpPr>
        <p:grpSpPr>
          <a:xfrm>
            <a:off x="9736377" y="1789556"/>
            <a:ext cx="1507272" cy="2585613"/>
            <a:chOff x="2237875" y="4499811"/>
            <a:chExt cx="2105526" cy="3611873"/>
          </a:xfrm>
        </p:grpSpPr>
        <p:sp>
          <p:nvSpPr>
            <p:cNvPr id="4" name="Rectangle 3"/>
            <p:cNvSpPr/>
            <p:nvPr/>
          </p:nvSpPr>
          <p:spPr bwMode="ltGray">
            <a:xfrm>
              <a:off x="2237875" y="4499811"/>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4552530"/>
              <a:ext cx="304801" cy="304801"/>
            </a:xfrm>
            <a:prstGeom prst="rect">
              <a:avLst/>
            </a:prstGeom>
          </p:spPr>
        </p:pic>
        <p:sp>
          <p:nvSpPr>
            <p:cNvPr id="10" name="Rectangle 9"/>
            <p:cNvSpPr/>
            <p:nvPr/>
          </p:nvSpPr>
          <p:spPr bwMode="ltGray">
            <a:xfrm>
              <a:off x="2237875" y="4957885"/>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010604"/>
              <a:ext cx="304801" cy="304801"/>
            </a:xfrm>
            <a:prstGeom prst="rect">
              <a:avLst/>
            </a:prstGeom>
          </p:spPr>
        </p:pic>
        <p:sp>
          <p:nvSpPr>
            <p:cNvPr id="12" name="Rectangle 11"/>
            <p:cNvSpPr/>
            <p:nvPr/>
          </p:nvSpPr>
          <p:spPr bwMode="ltGray">
            <a:xfrm>
              <a:off x="2237875" y="5415959"/>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468678"/>
              <a:ext cx="304801" cy="304801"/>
            </a:xfrm>
            <a:prstGeom prst="rect">
              <a:avLst/>
            </a:prstGeom>
          </p:spPr>
        </p:pic>
        <p:sp>
          <p:nvSpPr>
            <p:cNvPr id="14" name="Rectangle 13"/>
            <p:cNvSpPr/>
            <p:nvPr/>
          </p:nvSpPr>
          <p:spPr bwMode="ltGray">
            <a:xfrm>
              <a:off x="2237875" y="5874033"/>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926752"/>
              <a:ext cx="304801" cy="304801"/>
            </a:xfrm>
            <a:prstGeom prst="rect">
              <a:avLst/>
            </a:prstGeom>
          </p:spPr>
        </p:pic>
        <p:sp>
          <p:nvSpPr>
            <p:cNvPr id="17" name="Rectangle 16"/>
            <p:cNvSpPr/>
            <p:nvPr/>
          </p:nvSpPr>
          <p:spPr bwMode="ltGray">
            <a:xfrm>
              <a:off x="2237875" y="6332107"/>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6384826"/>
              <a:ext cx="304801" cy="304801"/>
            </a:xfrm>
            <a:prstGeom prst="rect">
              <a:avLst/>
            </a:prstGeom>
          </p:spPr>
        </p:pic>
        <p:sp>
          <p:nvSpPr>
            <p:cNvPr id="19" name="Rectangle 18"/>
            <p:cNvSpPr/>
            <p:nvPr/>
          </p:nvSpPr>
          <p:spPr bwMode="ltGray">
            <a:xfrm>
              <a:off x="2237875" y="6790181"/>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6842900"/>
              <a:ext cx="304801" cy="304801"/>
            </a:xfrm>
            <a:prstGeom prst="rect">
              <a:avLst/>
            </a:prstGeom>
          </p:spPr>
        </p:pic>
        <p:sp>
          <p:nvSpPr>
            <p:cNvPr id="21" name="Rectangle 20"/>
            <p:cNvSpPr/>
            <p:nvPr/>
          </p:nvSpPr>
          <p:spPr bwMode="ltGray">
            <a:xfrm>
              <a:off x="2237875" y="7248255"/>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7300974"/>
              <a:ext cx="304801" cy="304801"/>
            </a:xfrm>
            <a:prstGeom prst="rect">
              <a:avLst/>
            </a:prstGeom>
          </p:spPr>
        </p:pic>
        <p:sp>
          <p:nvSpPr>
            <p:cNvPr id="23" name="Rectangle 22"/>
            <p:cNvSpPr/>
            <p:nvPr/>
          </p:nvSpPr>
          <p:spPr bwMode="ltGray">
            <a:xfrm>
              <a:off x="2237875" y="7706329"/>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4" name="Picture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7759048"/>
              <a:ext cx="304801" cy="304801"/>
            </a:xfrm>
            <a:prstGeom prst="rect">
              <a:avLst/>
            </a:prstGeom>
          </p:spPr>
        </p:pic>
      </p:grpSp>
      <p:grpSp>
        <p:nvGrpSpPr>
          <p:cNvPr id="28" name="Group 27"/>
          <p:cNvGrpSpPr/>
          <p:nvPr/>
        </p:nvGrpSpPr>
        <p:grpSpPr>
          <a:xfrm>
            <a:off x="5351946" y="1789556"/>
            <a:ext cx="1507272" cy="2585613"/>
            <a:chOff x="2237875" y="4499811"/>
            <a:chExt cx="2105526" cy="3611873"/>
          </a:xfrm>
        </p:grpSpPr>
        <p:sp>
          <p:nvSpPr>
            <p:cNvPr id="29" name="Rectangle 28"/>
            <p:cNvSpPr/>
            <p:nvPr/>
          </p:nvSpPr>
          <p:spPr bwMode="ltGray">
            <a:xfrm>
              <a:off x="2237875" y="4499811"/>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4552530"/>
              <a:ext cx="304801" cy="304801"/>
            </a:xfrm>
            <a:prstGeom prst="rect">
              <a:avLst/>
            </a:prstGeom>
          </p:spPr>
        </p:pic>
        <p:sp>
          <p:nvSpPr>
            <p:cNvPr id="31" name="Rectangle 30"/>
            <p:cNvSpPr/>
            <p:nvPr/>
          </p:nvSpPr>
          <p:spPr bwMode="ltGray">
            <a:xfrm>
              <a:off x="2237875" y="4957885"/>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2" name="Picture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010604"/>
              <a:ext cx="304801" cy="304801"/>
            </a:xfrm>
            <a:prstGeom prst="rect">
              <a:avLst/>
            </a:prstGeom>
          </p:spPr>
        </p:pic>
        <p:sp>
          <p:nvSpPr>
            <p:cNvPr id="33" name="Rectangle 32"/>
            <p:cNvSpPr/>
            <p:nvPr/>
          </p:nvSpPr>
          <p:spPr bwMode="ltGray">
            <a:xfrm>
              <a:off x="2237875" y="5415959"/>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4" name="Pictur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468678"/>
              <a:ext cx="304801" cy="304801"/>
            </a:xfrm>
            <a:prstGeom prst="rect">
              <a:avLst/>
            </a:prstGeom>
          </p:spPr>
        </p:pic>
        <p:sp>
          <p:nvSpPr>
            <p:cNvPr id="35" name="Rectangle 34"/>
            <p:cNvSpPr/>
            <p:nvPr/>
          </p:nvSpPr>
          <p:spPr bwMode="ltGray">
            <a:xfrm>
              <a:off x="2237875" y="5874033"/>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6" name="Picture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926752"/>
              <a:ext cx="304801" cy="304801"/>
            </a:xfrm>
            <a:prstGeom prst="rect">
              <a:avLst/>
            </a:prstGeom>
          </p:spPr>
        </p:pic>
        <p:sp>
          <p:nvSpPr>
            <p:cNvPr id="37" name="Rectangle 36"/>
            <p:cNvSpPr/>
            <p:nvPr/>
          </p:nvSpPr>
          <p:spPr bwMode="ltGray">
            <a:xfrm>
              <a:off x="2237875" y="6332107"/>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8" name="Picture 3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6384826"/>
              <a:ext cx="304801" cy="304801"/>
            </a:xfrm>
            <a:prstGeom prst="rect">
              <a:avLst/>
            </a:prstGeom>
          </p:spPr>
        </p:pic>
        <p:sp>
          <p:nvSpPr>
            <p:cNvPr id="39" name="Rectangle 38"/>
            <p:cNvSpPr/>
            <p:nvPr/>
          </p:nvSpPr>
          <p:spPr bwMode="ltGray">
            <a:xfrm>
              <a:off x="2237875" y="6790181"/>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40" name="Picture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6842900"/>
              <a:ext cx="304801" cy="304801"/>
            </a:xfrm>
            <a:prstGeom prst="rect">
              <a:avLst/>
            </a:prstGeom>
          </p:spPr>
        </p:pic>
        <p:sp>
          <p:nvSpPr>
            <p:cNvPr id="41" name="Rectangle 40"/>
            <p:cNvSpPr/>
            <p:nvPr/>
          </p:nvSpPr>
          <p:spPr bwMode="ltGray">
            <a:xfrm>
              <a:off x="2237875" y="7248255"/>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42" name="Picture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7300974"/>
              <a:ext cx="304801" cy="304801"/>
            </a:xfrm>
            <a:prstGeom prst="rect">
              <a:avLst/>
            </a:prstGeom>
          </p:spPr>
        </p:pic>
        <p:sp>
          <p:nvSpPr>
            <p:cNvPr id="43" name="Rectangle 42"/>
            <p:cNvSpPr/>
            <p:nvPr/>
          </p:nvSpPr>
          <p:spPr bwMode="ltGray">
            <a:xfrm>
              <a:off x="2237875" y="7706329"/>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44" name="Picture 4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7759048"/>
              <a:ext cx="304801" cy="304801"/>
            </a:xfrm>
            <a:prstGeom prst="rect">
              <a:avLst/>
            </a:prstGeom>
          </p:spPr>
        </p:pic>
      </p:grpSp>
      <p:sp>
        <p:nvSpPr>
          <p:cNvPr id="27" name="Rectangle 26"/>
          <p:cNvSpPr/>
          <p:nvPr/>
        </p:nvSpPr>
        <p:spPr bwMode="ltGray">
          <a:xfrm>
            <a:off x="5221350" y="1623857"/>
            <a:ext cx="1756611" cy="2889629"/>
          </a:xfrm>
          <a:prstGeom prst="rect">
            <a:avLst/>
          </a:prstGeom>
          <a:solidFill>
            <a:srgbClr val="FFFFFF">
              <a:alpha val="56078"/>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46" name="Picture 4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2920" y="2217660"/>
            <a:ext cx="824706" cy="935431"/>
          </a:xfrm>
          <a:prstGeom prst="rect">
            <a:avLst/>
          </a:prstGeom>
        </p:spPr>
      </p:pic>
      <p:grpSp>
        <p:nvGrpSpPr>
          <p:cNvPr id="2055" name="Group 2054"/>
          <p:cNvGrpSpPr/>
          <p:nvPr/>
        </p:nvGrpSpPr>
        <p:grpSpPr>
          <a:xfrm>
            <a:off x="8622657" y="2154277"/>
            <a:ext cx="320726" cy="379517"/>
            <a:chOff x="8500142" y="1873011"/>
            <a:chExt cx="320726" cy="379517"/>
          </a:xfrm>
        </p:grpSpPr>
        <p:cxnSp>
          <p:nvCxnSpPr>
            <p:cNvPr id="2051" name="Straight Connector 2050"/>
            <p:cNvCxnSpPr/>
            <p:nvPr/>
          </p:nvCxnSpPr>
          <p:spPr>
            <a:xfrm flipH="1">
              <a:off x="8500142" y="1970324"/>
              <a:ext cx="148502" cy="2188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8574300" y="1873011"/>
              <a:ext cx="246568" cy="3161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8648644" y="2033707"/>
              <a:ext cx="148502" cy="2188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57" name="Straight Arrow Connector 2056"/>
          <p:cNvCxnSpPr/>
          <p:nvPr/>
        </p:nvCxnSpPr>
        <p:spPr>
          <a:xfrm>
            <a:off x="6903774" y="3236166"/>
            <a:ext cx="2676954" cy="0"/>
          </a:xfrm>
          <a:prstGeom prst="straightConnector1">
            <a:avLst/>
          </a:prstGeom>
          <a:ln w="44450">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066" name="Group 2065"/>
          <p:cNvGrpSpPr/>
          <p:nvPr/>
        </p:nvGrpSpPr>
        <p:grpSpPr>
          <a:xfrm>
            <a:off x="8833276" y="4576324"/>
            <a:ext cx="2752598" cy="1722507"/>
            <a:chOff x="9757610" y="5198983"/>
            <a:chExt cx="2250179" cy="1408106"/>
          </a:xfrm>
        </p:grpSpPr>
        <p:pic>
          <p:nvPicPr>
            <p:cNvPr id="66" name="Picture 2" descr="Keep Your Business Up and Runni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9757610" y="5198983"/>
              <a:ext cx="2250179" cy="140810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bwMode="ltGray">
            <a:xfrm>
              <a:off x="10919046" y="5871499"/>
              <a:ext cx="137087" cy="143793"/>
            </a:xfrm>
            <a:prstGeom prst="ellipse">
              <a:avLst/>
            </a:prstGeom>
            <a:solidFill>
              <a:srgbClr val="1F9D97"/>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mj-lt"/>
              </a:endParaRPr>
            </a:p>
          </p:txBody>
        </p:sp>
      </p:grpSp>
      <p:sp>
        <p:nvSpPr>
          <p:cNvPr id="2067" name="TextBox 2066"/>
          <p:cNvSpPr txBox="1"/>
          <p:nvPr/>
        </p:nvSpPr>
        <p:spPr>
          <a:xfrm>
            <a:off x="5245768" y="1431809"/>
            <a:ext cx="1754205" cy="285765"/>
          </a:xfrm>
          <a:prstGeom prst="rect">
            <a:avLst/>
          </a:prstGeom>
          <a:noFill/>
        </p:spPr>
        <p:txBody>
          <a:bodyPr wrap="square" lIns="0" tIns="0" rIns="0" bIns="0" rtlCol="0">
            <a:noAutofit/>
          </a:bodyPr>
          <a:lstStyle/>
          <a:p>
            <a:pPr algn="ctr">
              <a:lnSpc>
                <a:spcPct val="90000"/>
              </a:lnSpc>
            </a:pPr>
            <a:r>
              <a:rPr lang="en-US" sz="2000" dirty="0"/>
              <a:t>Boston</a:t>
            </a:r>
          </a:p>
        </p:txBody>
      </p:sp>
      <p:sp>
        <p:nvSpPr>
          <p:cNvPr id="70" name="TextBox 69"/>
          <p:cNvSpPr txBox="1"/>
          <p:nvPr/>
        </p:nvSpPr>
        <p:spPr>
          <a:xfrm>
            <a:off x="9612910" y="1431809"/>
            <a:ext cx="1754205" cy="285765"/>
          </a:xfrm>
          <a:prstGeom prst="rect">
            <a:avLst/>
          </a:prstGeom>
          <a:noFill/>
        </p:spPr>
        <p:txBody>
          <a:bodyPr wrap="square" lIns="0" tIns="0" rIns="0" bIns="0" rtlCol="0">
            <a:noAutofit/>
          </a:bodyPr>
          <a:lstStyle/>
          <a:p>
            <a:pPr algn="ctr">
              <a:lnSpc>
                <a:spcPct val="90000"/>
              </a:lnSpc>
            </a:pPr>
            <a:r>
              <a:rPr lang="en-US" sz="2000" dirty="0"/>
              <a:t>Tokyo</a:t>
            </a:r>
          </a:p>
        </p:txBody>
      </p:sp>
      <p:sp>
        <p:nvSpPr>
          <p:cNvPr id="2068" name="TextBox 2067"/>
          <p:cNvSpPr txBox="1"/>
          <p:nvPr/>
        </p:nvSpPr>
        <p:spPr>
          <a:xfrm>
            <a:off x="5846765" y="1827296"/>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2" name="TextBox 71"/>
          <p:cNvSpPr txBox="1"/>
          <p:nvPr/>
        </p:nvSpPr>
        <p:spPr>
          <a:xfrm>
            <a:off x="5846765" y="2154277"/>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3" name="TextBox 72"/>
          <p:cNvSpPr txBox="1"/>
          <p:nvPr/>
        </p:nvSpPr>
        <p:spPr>
          <a:xfrm>
            <a:off x="5846765" y="2503976"/>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4" name="TextBox 73"/>
          <p:cNvSpPr txBox="1"/>
          <p:nvPr/>
        </p:nvSpPr>
        <p:spPr>
          <a:xfrm>
            <a:off x="5846765" y="2831895"/>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5" name="TextBox 74"/>
          <p:cNvSpPr txBox="1"/>
          <p:nvPr/>
        </p:nvSpPr>
        <p:spPr>
          <a:xfrm>
            <a:off x="5846765" y="3159814"/>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6" name="TextBox 75"/>
          <p:cNvSpPr txBox="1"/>
          <p:nvPr/>
        </p:nvSpPr>
        <p:spPr>
          <a:xfrm>
            <a:off x="5846765" y="3487733"/>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7" name="TextBox 76"/>
          <p:cNvSpPr txBox="1"/>
          <p:nvPr/>
        </p:nvSpPr>
        <p:spPr>
          <a:xfrm>
            <a:off x="5846765" y="3800130"/>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8" name="TextBox 77"/>
          <p:cNvSpPr txBox="1"/>
          <p:nvPr/>
        </p:nvSpPr>
        <p:spPr>
          <a:xfrm>
            <a:off x="5846765" y="4136179"/>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9" name="TextBox 78"/>
          <p:cNvSpPr txBox="1"/>
          <p:nvPr/>
        </p:nvSpPr>
        <p:spPr>
          <a:xfrm>
            <a:off x="10209078" y="1827296"/>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80" name="TextBox 79"/>
          <p:cNvSpPr txBox="1"/>
          <p:nvPr/>
        </p:nvSpPr>
        <p:spPr>
          <a:xfrm>
            <a:off x="10209078" y="2154277"/>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81" name="TextBox 80"/>
          <p:cNvSpPr txBox="1"/>
          <p:nvPr/>
        </p:nvSpPr>
        <p:spPr>
          <a:xfrm>
            <a:off x="10209078" y="2503976"/>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82" name="TextBox 81"/>
          <p:cNvSpPr txBox="1"/>
          <p:nvPr/>
        </p:nvSpPr>
        <p:spPr>
          <a:xfrm>
            <a:off x="10209078" y="2831895"/>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83" name="TextBox 82"/>
          <p:cNvSpPr txBox="1"/>
          <p:nvPr/>
        </p:nvSpPr>
        <p:spPr>
          <a:xfrm>
            <a:off x="10209078" y="3159814"/>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84" name="TextBox 83"/>
          <p:cNvSpPr txBox="1"/>
          <p:nvPr/>
        </p:nvSpPr>
        <p:spPr>
          <a:xfrm>
            <a:off x="10209078" y="3487733"/>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85" name="TextBox 84"/>
          <p:cNvSpPr txBox="1"/>
          <p:nvPr/>
        </p:nvSpPr>
        <p:spPr>
          <a:xfrm>
            <a:off x="10209078" y="3800130"/>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86" name="TextBox 85"/>
          <p:cNvSpPr txBox="1"/>
          <p:nvPr/>
        </p:nvSpPr>
        <p:spPr>
          <a:xfrm>
            <a:off x="10209078" y="4136179"/>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2070" name="TextBox 2069"/>
          <p:cNvSpPr txBox="1"/>
          <p:nvPr/>
        </p:nvSpPr>
        <p:spPr>
          <a:xfrm>
            <a:off x="6999973" y="4892532"/>
            <a:ext cx="806546" cy="320913"/>
          </a:xfrm>
          <a:prstGeom prst="rect">
            <a:avLst/>
          </a:prstGeom>
          <a:solidFill>
            <a:schemeClr val="bg1"/>
          </a:solidFill>
          <a:ln>
            <a:noFill/>
          </a:ln>
        </p:spPr>
        <p:txBody>
          <a:bodyPr wrap="square" lIns="0" tIns="0" rIns="0" bIns="0" rtlCol="0">
            <a:noAutofit/>
          </a:bodyPr>
          <a:lstStyle/>
          <a:p>
            <a:pPr>
              <a:lnSpc>
                <a:spcPct val="90000"/>
              </a:lnSpc>
            </a:pPr>
            <a:r>
              <a:rPr lang="en-US" sz="1400" dirty="0"/>
              <a:t>Boston</a:t>
            </a:r>
          </a:p>
        </p:txBody>
      </p:sp>
      <p:sp>
        <p:nvSpPr>
          <p:cNvPr id="89" name="TextBox 88"/>
          <p:cNvSpPr txBox="1"/>
          <p:nvPr/>
        </p:nvSpPr>
        <p:spPr>
          <a:xfrm>
            <a:off x="10517760" y="5414441"/>
            <a:ext cx="806546" cy="320913"/>
          </a:xfrm>
          <a:prstGeom prst="rect">
            <a:avLst/>
          </a:prstGeom>
          <a:solidFill>
            <a:schemeClr val="bg1"/>
          </a:solidFill>
          <a:ln>
            <a:noFill/>
          </a:ln>
        </p:spPr>
        <p:txBody>
          <a:bodyPr wrap="square" lIns="0" tIns="0" rIns="0" bIns="0" rtlCol="0">
            <a:noAutofit/>
          </a:bodyPr>
          <a:lstStyle/>
          <a:p>
            <a:pPr>
              <a:lnSpc>
                <a:spcPct val="90000"/>
              </a:lnSpc>
            </a:pPr>
            <a:r>
              <a:rPr lang="en-US" sz="1400" dirty="0"/>
              <a:t>Tokyo</a:t>
            </a:r>
          </a:p>
        </p:txBody>
      </p:sp>
    </p:spTree>
    <p:extLst>
      <p:ext uri="{BB962C8B-B14F-4D97-AF65-F5344CB8AC3E}">
        <p14:creationId xmlns:p14="http://schemas.microsoft.com/office/powerpoint/2010/main" val="521237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86" name="think-cell Slide" r:id="rId5" imgW="360" imgH="360" progId="TCLayout.ActiveDocument.1">
                  <p:embed/>
                </p:oleObj>
              </mc:Choice>
              <mc:Fallback>
                <p:oleObj name="think-cell Slide" r:id="rId5" imgW="360" imgH="36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6" name="Group 5"/>
          <p:cNvGrpSpPr/>
          <p:nvPr/>
        </p:nvGrpSpPr>
        <p:grpSpPr>
          <a:xfrm>
            <a:off x="4805124" y="4513486"/>
            <a:ext cx="3120589" cy="1747444"/>
            <a:chOff x="4991634" y="4503642"/>
            <a:chExt cx="2514599" cy="1408106"/>
          </a:xfrm>
        </p:grpSpPr>
        <p:pic>
          <p:nvPicPr>
            <p:cNvPr id="7" name="Picture 2" descr="Keep Your Business Up and Runni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991634" y="4503642"/>
              <a:ext cx="2514599" cy="1408106"/>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bwMode="ltGray">
            <a:xfrm>
              <a:off x="6567750" y="4782211"/>
              <a:ext cx="137087" cy="143793"/>
            </a:xfrm>
            <a:prstGeom prst="ellipse">
              <a:avLst/>
            </a:prstGeom>
            <a:solidFill>
              <a:srgbClr val="1F9D97"/>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mj-lt"/>
              </a:endParaRPr>
            </a:p>
          </p:txBody>
        </p:sp>
      </p:grpSp>
      <p:sp>
        <p:nvSpPr>
          <p:cNvPr id="9" name="Rectangle 8"/>
          <p:cNvSpPr/>
          <p:nvPr/>
        </p:nvSpPr>
        <p:spPr bwMode="ltGray">
          <a:xfrm>
            <a:off x="4774753" y="1678810"/>
            <a:ext cx="7013651" cy="278676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nvGrpSpPr>
          <p:cNvPr id="10" name="Group 9"/>
          <p:cNvGrpSpPr/>
          <p:nvPr/>
        </p:nvGrpSpPr>
        <p:grpSpPr>
          <a:xfrm>
            <a:off x="10296925" y="1789556"/>
            <a:ext cx="1507272" cy="2585613"/>
            <a:chOff x="2237875" y="4499811"/>
            <a:chExt cx="2105526" cy="3611873"/>
          </a:xfrm>
        </p:grpSpPr>
        <p:sp>
          <p:nvSpPr>
            <p:cNvPr id="11" name="Rectangle 10"/>
            <p:cNvSpPr/>
            <p:nvPr/>
          </p:nvSpPr>
          <p:spPr bwMode="ltGray">
            <a:xfrm>
              <a:off x="2237875" y="4499811"/>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4552530"/>
              <a:ext cx="304801" cy="304801"/>
            </a:xfrm>
            <a:prstGeom prst="rect">
              <a:avLst/>
            </a:prstGeom>
          </p:spPr>
        </p:pic>
        <p:sp>
          <p:nvSpPr>
            <p:cNvPr id="13" name="Rectangle 12"/>
            <p:cNvSpPr/>
            <p:nvPr/>
          </p:nvSpPr>
          <p:spPr bwMode="ltGray">
            <a:xfrm>
              <a:off x="2237875" y="4957885"/>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010604"/>
              <a:ext cx="304801" cy="304801"/>
            </a:xfrm>
            <a:prstGeom prst="rect">
              <a:avLst/>
            </a:prstGeom>
          </p:spPr>
        </p:pic>
        <p:sp>
          <p:nvSpPr>
            <p:cNvPr id="15" name="Rectangle 14"/>
            <p:cNvSpPr/>
            <p:nvPr/>
          </p:nvSpPr>
          <p:spPr bwMode="ltGray">
            <a:xfrm>
              <a:off x="2237875" y="5415959"/>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468678"/>
              <a:ext cx="304801" cy="304801"/>
            </a:xfrm>
            <a:prstGeom prst="rect">
              <a:avLst/>
            </a:prstGeom>
          </p:spPr>
        </p:pic>
        <p:sp>
          <p:nvSpPr>
            <p:cNvPr id="17" name="Rectangle 16"/>
            <p:cNvSpPr/>
            <p:nvPr/>
          </p:nvSpPr>
          <p:spPr bwMode="ltGray">
            <a:xfrm>
              <a:off x="2237875" y="5874033"/>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926752"/>
              <a:ext cx="304801" cy="304801"/>
            </a:xfrm>
            <a:prstGeom prst="rect">
              <a:avLst/>
            </a:prstGeom>
          </p:spPr>
        </p:pic>
        <p:sp>
          <p:nvSpPr>
            <p:cNvPr id="19" name="Rectangle 18"/>
            <p:cNvSpPr/>
            <p:nvPr/>
          </p:nvSpPr>
          <p:spPr bwMode="ltGray">
            <a:xfrm>
              <a:off x="2237875" y="6332107"/>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6384826"/>
              <a:ext cx="304801" cy="304801"/>
            </a:xfrm>
            <a:prstGeom prst="rect">
              <a:avLst/>
            </a:prstGeom>
          </p:spPr>
        </p:pic>
        <p:sp>
          <p:nvSpPr>
            <p:cNvPr id="22" name="Rectangle 21"/>
            <p:cNvSpPr/>
            <p:nvPr/>
          </p:nvSpPr>
          <p:spPr bwMode="ltGray">
            <a:xfrm>
              <a:off x="2237875" y="6790181"/>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6842900"/>
              <a:ext cx="304801" cy="304801"/>
            </a:xfrm>
            <a:prstGeom prst="rect">
              <a:avLst/>
            </a:prstGeom>
          </p:spPr>
        </p:pic>
        <p:sp>
          <p:nvSpPr>
            <p:cNvPr id="24" name="Rectangle 23"/>
            <p:cNvSpPr/>
            <p:nvPr/>
          </p:nvSpPr>
          <p:spPr bwMode="ltGray">
            <a:xfrm>
              <a:off x="2237875" y="7248255"/>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7300974"/>
              <a:ext cx="304801" cy="304801"/>
            </a:xfrm>
            <a:prstGeom prst="rect">
              <a:avLst/>
            </a:prstGeom>
          </p:spPr>
        </p:pic>
        <p:sp>
          <p:nvSpPr>
            <p:cNvPr id="26" name="Rectangle 25"/>
            <p:cNvSpPr/>
            <p:nvPr/>
          </p:nvSpPr>
          <p:spPr bwMode="ltGray">
            <a:xfrm>
              <a:off x="2237875" y="7706329"/>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7759048"/>
              <a:ext cx="304801" cy="304801"/>
            </a:xfrm>
            <a:prstGeom prst="rect">
              <a:avLst/>
            </a:prstGeom>
          </p:spPr>
        </p:pic>
      </p:grpSp>
      <p:grpSp>
        <p:nvGrpSpPr>
          <p:cNvPr id="28" name="Group 27"/>
          <p:cNvGrpSpPr/>
          <p:nvPr/>
        </p:nvGrpSpPr>
        <p:grpSpPr>
          <a:xfrm>
            <a:off x="5351946" y="1789556"/>
            <a:ext cx="1507272" cy="2585613"/>
            <a:chOff x="2237875" y="4499811"/>
            <a:chExt cx="2105526" cy="3611873"/>
          </a:xfrm>
        </p:grpSpPr>
        <p:sp>
          <p:nvSpPr>
            <p:cNvPr id="29" name="Rectangle 28"/>
            <p:cNvSpPr/>
            <p:nvPr/>
          </p:nvSpPr>
          <p:spPr bwMode="ltGray">
            <a:xfrm>
              <a:off x="2237875" y="4499811"/>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4552530"/>
              <a:ext cx="304801" cy="304801"/>
            </a:xfrm>
            <a:prstGeom prst="rect">
              <a:avLst/>
            </a:prstGeom>
          </p:spPr>
        </p:pic>
        <p:sp>
          <p:nvSpPr>
            <p:cNvPr id="31" name="Rectangle 30"/>
            <p:cNvSpPr/>
            <p:nvPr/>
          </p:nvSpPr>
          <p:spPr bwMode="ltGray">
            <a:xfrm>
              <a:off x="2237875" y="4957885"/>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2" name="Picture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010604"/>
              <a:ext cx="304801" cy="304801"/>
            </a:xfrm>
            <a:prstGeom prst="rect">
              <a:avLst/>
            </a:prstGeom>
          </p:spPr>
        </p:pic>
        <p:sp>
          <p:nvSpPr>
            <p:cNvPr id="33" name="Rectangle 32"/>
            <p:cNvSpPr/>
            <p:nvPr/>
          </p:nvSpPr>
          <p:spPr bwMode="ltGray">
            <a:xfrm>
              <a:off x="2237875" y="5415959"/>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4" name="Pictur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468678"/>
              <a:ext cx="304801" cy="304801"/>
            </a:xfrm>
            <a:prstGeom prst="rect">
              <a:avLst/>
            </a:prstGeom>
          </p:spPr>
        </p:pic>
        <p:sp>
          <p:nvSpPr>
            <p:cNvPr id="35" name="Rectangle 34"/>
            <p:cNvSpPr/>
            <p:nvPr/>
          </p:nvSpPr>
          <p:spPr bwMode="ltGray">
            <a:xfrm>
              <a:off x="2237875" y="5874033"/>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6" name="Picture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5926752"/>
              <a:ext cx="304801" cy="304801"/>
            </a:xfrm>
            <a:prstGeom prst="rect">
              <a:avLst/>
            </a:prstGeom>
          </p:spPr>
        </p:pic>
        <p:sp>
          <p:nvSpPr>
            <p:cNvPr id="37" name="Rectangle 36"/>
            <p:cNvSpPr/>
            <p:nvPr/>
          </p:nvSpPr>
          <p:spPr bwMode="ltGray">
            <a:xfrm>
              <a:off x="2237875" y="6332107"/>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8" name="Picture 3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6384826"/>
              <a:ext cx="304801" cy="304801"/>
            </a:xfrm>
            <a:prstGeom prst="rect">
              <a:avLst/>
            </a:prstGeom>
          </p:spPr>
        </p:pic>
        <p:sp>
          <p:nvSpPr>
            <p:cNvPr id="39" name="Rectangle 38"/>
            <p:cNvSpPr/>
            <p:nvPr/>
          </p:nvSpPr>
          <p:spPr bwMode="ltGray">
            <a:xfrm>
              <a:off x="2237875" y="6790181"/>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40" name="Picture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6842900"/>
              <a:ext cx="304801" cy="304801"/>
            </a:xfrm>
            <a:prstGeom prst="rect">
              <a:avLst/>
            </a:prstGeom>
          </p:spPr>
        </p:pic>
        <p:sp>
          <p:nvSpPr>
            <p:cNvPr id="41" name="Rectangle 40"/>
            <p:cNvSpPr/>
            <p:nvPr/>
          </p:nvSpPr>
          <p:spPr bwMode="ltGray">
            <a:xfrm>
              <a:off x="2237875" y="7248255"/>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42" name="Picture 4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7300974"/>
              <a:ext cx="304801" cy="304801"/>
            </a:xfrm>
            <a:prstGeom prst="rect">
              <a:avLst/>
            </a:prstGeom>
          </p:spPr>
        </p:pic>
        <p:sp>
          <p:nvSpPr>
            <p:cNvPr id="43" name="Rectangle 42"/>
            <p:cNvSpPr/>
            <p:nvPr/>
          </p:nvSpPr>
          <p:spPr bwMode="ltGray">
            <a:xfrm>
              <a:off x="2237875" y="7706329"/>
              <a:ext cx="2105526" cy="405355"/>
            </a:xfrm>
            <a:prstGeom prst="rect">
              <a:avLst/>
            </a:prstGeom>
            <a:solidFill>
              <a:srgbClr val="425563"/>
            </a:solidFill>
            <a:ln w="19050">
              <a:solidFill>
                <a:srgbClr val="77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44" name="Picture 4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4309" y="7759048"/>
              <a:ext cx="304801" cy="304801"/>
            </a:xfrm>
            <a:prstGeom prst="rect">
              <a:avLst/>
            </a:prstGeom>
          </p:spPr>
        </p:pic>
      </p:grpSp>
      <p:sp>
        <p:nvSpPr>
          <p:cNvPr id="45" name="Rectangle 44"/>
          <p:cNvSpPr/>
          <p:nvPr/>
        </p:nvSpPr>
        <p:spPr bwMode="ltGray">
          <a:xfrm>
            <a:off x="5221350" y="1623857"/>
            <a:ext cx="1756611" cy="2889629"/>
          </a:xfrm>
          <a:prstGeom prst="rect">
            <a:avLst/>
          </a:prstGeom>
          <a:solidFill>
            <a:srgbClr val="FFFFFF">
              <a:alpha val="7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nvGrpSpPr>
          <p:cNvPr id="47" name="Group 46"/>
          <p:cNvGrpSpPr/>
          <p:nvPr/>
        </p:nvGrpSpPr>
        <p:grpSpPr>
          <a:xfrm>
            <a:off x="8584401" y="1868903"/>
            <a:ext cx="320726" cy="379517"/>
            <a:chOff x="8500142" y="1873011"/>
            <a:chExt cx="320726" cy="379517"/>
          </a:xfrm>
        </p:grpSpPr>
        <p:cxnSp>
          <p:nvCxnSpPr>
            <p:cNvPr id="48" name="Straight Connector 47"/>
            <p:cNvCxnSpPr/>
            <p:nvPr/>
          </p:nvCxnSpPr>
          <p:spPr>
            <a:xfrm flipH="1">
              <a:off x="8500142" y="1970324"/>
              <a:ext cx="148502" cy="2188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8574300" y="1873011"/>
              <a:ext cx="246568" cy="3161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8648644" y="2033707"/>
              <a:ext cx="148502" cy="2188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p:cNvCxnSpPr/>
          <p:nvPr/>
        </p:nvCxnSpPr>
        <p:spPr>
          <a:xfrm>
            <a:off x="7359726" y="2450199"/>
            <a:ext cx="2800549" cy="0"/>
          </a:xfrm>
          <a:prstGeom prst="straightConnector1">
            <a:avLst/>
          </a:prstGeom>
          <a:ln w="44450">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9393824" y="4428752"/>
            <a:ext cx="2752598" cy="1722507"/>
            <a:chOff x="9757610" y="5198983"/>
            <a:chExt cx="2250179" cy="1408106"/>
          </a:xfrm>
        </p:grpSpPr>
        <p:pic>
          <p:nvPicPr>
            <p:cNvPr id="53" name="Picture 2" descr="Keep Your Business Up and Runni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757610" y="5198983"/>
              <a:ext cx="2250179" cy="1408106"/>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p:cNvSpPr/>
            <p:nvPr/>
          </p:nvSpPr>
          <p:spPr bwMode="ltGray">
            <a:xfrm>
              <a:off x="10919046" y="5871499"/>
              <a:ext cx="137087" cy="143793"/>
            </a:xfrm>
            <a:prstGeom prst="ellipse">
              <a:avLst/>
            </a:prstGeom>
            <a:solidFill>
              <a:srgbClr val="1F9D97"/>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latin typeface="+mj-lt"/>
              </a:endParaRPr>
            </a:p>
          </p:txBody>
        </p:sp>
      </p:grpSp>
      <p:sp>
        <p:nvSpPr>
          <p:cNvPr id="55" name="TextBox 54"/>
          <p:cNvSpPr txBox="1"/>
          <p:nvPr/>
        </p:nvSpPr>
        <p:spPr>
          <a:xfrm>
            <a:off x="5245768" y="1431809"/>
            <a:ext cx="1754205" cy="285765"/>
          </a:xfrm>
          <a:prstGeom prst="rect">
            <a:avLst/>
          </a:prstGeom>
          <a:noFill/>
        </p:spPr>
        <p:txBody>
          <a:bodyPr wrap="square" lIns="0" tIns="0" rIns="0" bIns="0" rtlCol="0">
            <a:noAutofit/>
          </a:bodyPr>
          <a:lstStyle/>
          <a:p>
            <a:pPr algn="ctr">
              <a:lnSpc>
                <a:spcPct val="90000"/>
              </a:lnSpc>
            </a:pPr>
            <a:r>
              <a:rPr lang="en-US" sz="2000" dirty="0"/>
              <a:t>Boston</a:t>
            </a:r>
          </a:p>
        </p:txBody>
      </p:sp>
      <p:sp>
        <p:nvSpPr>
          <p:cNvPr id="56" name="TextBox 55"/>
          <p:cNvSpPr txBox="1"/>
          <p:nvPr/>
        </p:nvSpPr>
        <p:spPr>
          <a:xfrm>
            <a:off x="10173458" y="1431809"/>
            <a:ext cx="1754205" cy="285765"/>
          </a:xfrm>
          <a:prstGeom prst="rect">
            <a:avLst/>
          </a:prstGeom>
          <a:noFill/>
        </p:spPr>
        <p:txBody>
          <a:bodyPr wrap="square" lIns="0" tIns="0" rIns="0" bIns="0" rtlCol="0">
            <a:noAutofit/>
          </a:bodyPr>
          <a:lstStyle/>
          <a:p>
            <a:pPr algn="ctr">
              <a:lnSpc>
                <a:spcPct val="90000"/>
              </a:lnSpc>
            </a:pPr>
            <a:r>
              <a:rPr lang="en-US" sz="2000" dirty="0"/>
              <a:t>Tokyo</a:t>
            </a:r>
          </a:p>
        </p:txBody>
      </p:sp>
      <p:sp>
        <p:nvSpPr>
          <p:cNvPr id="57" name="TextBox 56"/>
          <p:cNvSpPr txBox="1"/>
          <p:nvPr/>
        </p:nvSpPr>
        <p:spPr>
          <a:xfrm>
            <a:off x="5846765" y="1827296"/>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58" name="TextBox 57"/>
          <p:cNvSpPr txBox="1"/>
          <p:nvPr/>
        </p:nvSpPr>
        <p:spPr>
          <a:xfrm>
            <a:off x="5846765" y="2154277"/>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59" name="TextBox 58"/>
          <p:cNvSpPr txBox="1"/>
          <p:nvPr/>
        </p:nvSpPr>
        <p:spPr>
          <a:xfrm>
            <a:off x="5846765" y="2503976"/>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0" name="TextBox 59"/>
          <p:cNvSpPr txBox="1"/>
          <p:nvPr/>
        </p:nvSpPr>
        <p:spPr>
          <a:xfrm>
            <a:off x="5846765" y="2831895"/>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1" name="TextBox 60"/>
          <p:cNvSpPr txBox="1"/>
          <p:nvPr/>
        </p:nvSpPr>
        <p:spPr>
          <a:xfrm>
            <a:off x="5846765" y="3159814"/>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2" name="TextBox 61"/>
          <p:cNvSpPr txBox="1"/>
          <p:nvPr/>
        </p:nvSpPr>
        <p:spPr>
          <a:xfrm>
            <a:off x="5846765" y="3487733"/>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3" name="TextBox 62"/>
          <p:cNvSpPr txBox="1"/>
          <p:nvPr/>
        </p:nvSpPr>
        <p:spPr>
          <a:xfrm>
            <a:off x="5846765" y="3800130"/>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4" name="TextBox 63"/>
          <p:cNvSpPr txBox="1"/>
          <p:nvPr/>
        </p:nvSpPr>
        <p:spPr>
          <a:xfrm>
            <a:off x="5846765" y="4136179"/>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5" name="TextBox 64"/>
          <p:cNvSpPr txBox="1"/>
          <p:nvPr/>
        </p:nvSpPr>
        <p:spPr>
          <a:xfrm>
            <a:off x="10769626" y="1827296"/>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6" name="TextBox 65"/>
          <p:cNvSpPr txBox="1"/>
          <p:nvPr/>
        </p:nvSpPr>
        <p:spPr>
          <a:xfrm>
            <a:off x="10769626" y="2154277"/>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7" name="TextBox 66"/>
          <p:cNvSpPr txBox="1"/>
          <p:nvPr/>
        </p:nvSpPr>
        <p:spPr>
          <a:xfrm>
            <a:off x="10769626" y="2503976"/>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8" name="TextBox 67"/>
          <p:cNvSpPr txBox="1"/>
          <p:nvPr/>
        </p:nvSpPr>
        <p:spPr>
          <a:xfrm>
            <a:off x="10769626" y="2831895"/>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69" name="TextBox 68"/>
          <p:cNvSpPr txBox="1"/>
          <p:nvPr/>
        </p:nvSpPr>
        <p:spPr>
          <a:xfrm>
            <a:off x="10769626" y="3159814"/>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0" name="TextBox 69"/>
          <p:cNvSpPr txBox="1"/>
          <p:nvPr/>
        </p:nvSpPr>
        <p:spPr>
          <a:xfrm>
            <a:off x="10769626" y="3487733"/>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1" name="TextBox 70"/>
          <p:cNvSpPr txBox="1"/>
          <p:nvPr/>
        </p:nvSpPr>
        <p:spPr>
          <a:xfrm>
            <a:off x="10769626" y="3800130"/>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72" name="TextBox 71"/>
          <p:cNvSpPr txBox="1"/>
          <p:nvPr/>
        </p:nvSpPr>
        <p:spPr>
          <a:xfrm>
            <a:off x="10769626" y="4136179"/>
            <a:ext cx="711955" cy="173014"/>
          </a:xfrm>
          <a:prstGeom prst="rect">
            <a:avLst/>
          </a:prstGeom>
          <a:noFill/>
        </p:spPr>
        <p:txBody>
          <a:bodyPr wrap="square" lIns="0" tIns="0" rIns="0" bIns="0" rtlCol="0">
            <a:noAutofit/>
          </a:bodyPr>
          <a:lstStyle/>
          <a:p>
            <a:pPr algn="ctr">
              <a:lnSpc>
                <a:spcPct val="90000"/>
              </a:lnSpc>
            </a:pPr>
            <a:r>
              <a:rPr lang="en-US" sz="1400" dirty="0">
                <a:solidFill>
                  <a:schemeClr val="bg1"/>
                </a:solidFill>
              </a:rPr>
              <a:t>VM</a:t>
            </a:r>
          </a:p>
        </p:txBody>
      </p:sp>
      <p:sp>
        <p:nvSpPr>
          <p:cNvPr id="3" name="Title 2"/>
          <p:cNvSpPr>
            <a:spLocks noGrp="1"/>
          </p:cNvSpPr>
          <p:nvPr>
            <p:ph type="title"/>
          </p:nvPr>
        </p:nvSpPr>
        <p:spPr>
          <a:xfrm>
            <a:off x="582663" y="522137"/>
            <a:ext cx="11458347" cy="340663"/>
          </a:xfrm>
        </p:spPr>
        <p:txBody>
          <a:bodyPr/>
          <a:lstStyle/>
          <a:p>
            <a:r>
              <a:rPr lang="en-US" dirty="0"/>
              <a:t>Rapid recovery. Push-button simplicity.</a:t>
            </a:r>
          </a:p>
        </p:txBody>
      </p:sp>
      <p:sp>
        <p:nvSpPr>
          <p:cNvPr id="21" name="Content Placeholder 1"/>
          <p:cNvSpPr txBox="1">
            <a:spLocks/>
          </p:cNvSpPr>
          <p:nvPr/>
        </p:nvSpPr>
        <p:spPr>
          <a:xfrm>
            <a:off x="582663" y="1765544"/>
            <a:ext cx="4357117" cy="3746751"/>
          </a:xfrm>
          <a:prstGeom prst="rect">
            <a:avLst/>
          </a:prstGeom>
        </p:spPr>
        <p:txBody>
          <a:bodyPr vert="horz" lIns="91416" tIns="45707" rIns="91416" bIns="45707" rtlCol="0">
            <a:normAutofit/>
          </a:bodyPr>
          <a:lstStyle>
            <a:lvl1pPr marL="283387" indent="-283387" algn="l" defTabSz="607304" rtl="0" eaLnBrk="1" latinLnBrk="0" hangingPunct="1">
              <a:spcBef>
                <a:spcPct val="20000"/>
              </a:spcBef>
              <a:buFont typeface="+mj-lt"/>
              <a:buAutoNum type="arabicPeriod"/>
              <a:defRPr lang="en-US" sz="1900" kern="1200" baseline="0">
                <a:solidFill>
                  <a:schemeClr val="tx1"/>
                </a:solidFill>
                <a:latin typeface="+mj-lt"/>
                <a:ea typeface="+mn-ea"/>
                <a:cs typeface="Arial"/>
              </a:defRPr>
            </a:lvl1pPr>
            <a:lvl2pPr marL="749605" indent="-283387" algn="l" defTabSz="607304" rtl="0" eaLnBrk="1" latinLnBrk="0" hangingPunct="1">
              <a:spcBef>
                <a:spcPct val="20000"/>
              </a:spcBef>
              <a:buFont typeface="+mj-lt"/>
              <a:buAutoNum type="alphaUcPeriod"/>
              <a:defRPr lang="en-US" sz="1600" kern="1200">
                <a:solidFill>
                  <a:schemeClr val="tx1"/>
                </a:solidFill>
                <a:latin typeface="Arial Narrow" panose="020B0606020202030204" pitchFamily="34" charset="0"/>
                <a:ea typeface="+mn-ea"/>
                <a:cs typeface="+mn-cs"/>
              </a:defRPr>
            </a:lvl2pPr>
            <a:lvl3pPr marL="1151830" indent="-228536" algn="l" defTabSz="607304" rtl="0" eaLnBrk="1" latinLnBrk="0" hangingPunct="1">
              <a:spcBef>
                <a:spcPct val="20000"/>
              </a:spcBef>
              <a:buFont typeface="+mj-lt"/>
              <a:buAutoNum type="arabicPeriod"/>
              <a:defRPr lang="en-US" sz="1500" kern="1200">
                <a:solidFill>
                  <a:schemeClr val="tx1"/>
                </a:solidFill>
                <a:latin typeface="Arial Narrow" panose="020B0606020202030204" pitchFamily="34" charset="0"/>
                <a:ea typeface="+mn-ea"/>
                <a:cs typeface="+mn-cs"/>
              </a:defRPr>
            </a:lvl3pPr>
            <a:lvl4pPr marL="1535776" indent="-219396" algn="l" defTabSz="607304" rtl="0" eaLnBrk="1" latinLnBrk="0" hangingPunct="1">
              <a:spcBef>
                <a:spcPct val="20000"/>
              </a:spcBef>
              <a:buFont typeface="+mj-lt"/>
              <a:buAutoNum type="alphaLcPeriod"/>
              <a:defRPr lang="en-US" sz="1500" kern="1200" baseline="0">
                <a:solidFill>
                  <a:schemeClr val="tx1"/>
                </a:solidFill>
                <a:latin typeface="Arial Narrow" panose="020B0606020202030204" pitchFamily="34" charset="0"/>
                <a:ea typeface="+mn-ea"/>
                <a:cs typeface="+mn-cs"/>
              </a:defRPr>
            </a:lvl4pPr>
            <a:lvl5pPr marL="1938001" indent="-210255" algn="l" defTabSz="607304" rtl="0" eaLnBrk="1" latinLnBrk="0" hangingPunct="1">
              <a:spcBef>
                <a:spcPct val="20000"/>
              </a:spcBef>
              <a:buFont typeface="+mj-lt"/>
              <a:buAutoNum type="romanLcPeriod"/>
              <a:defRPr lang="en-US" sz="1300" kern="1200">
                <a:solidFill>
                  <a:schemeClr val="tx1"/>
                </a:solidFill>
                <a:latin typeface="Arial Narrow" panose="020B0606020202030204" pitchFamily="34" charset="0"/>
                <a:ea typeface="+mn-ea"/>
                <a:cs typeface="+mn-cs"/>
              </a:defRPr>
            </a:lvl5pPr>
            <a:lvl6pPr marL="2342514" indent="-253930" algn="l" defTabSz="607304" rtl="0" eaLnBrk="1" latinLnBrk="0" hangingPunct="1">
              <a:spcBef>
                <a:spcPct val="20000"/>
              </a:spcBef>
              <a:buFont typeface="+mj-lt"/>
              <a:buAutoNum type="alphaLcParenR"/>
              <a:defRPr lang="en-US" sz="1300" kern="1200" baseline="0">
                <a:solidFill>
                  <a:schemeClr val="tx1"/>
                </a:solidFill>
                <a:latin typeface="Arial Narrow" panose="020B0606020202030204" pitchFamily="34" charset="0"/>
                <a:ea typeface="+mn-ea"/>
                <a:cs typeface="+mn-cs"/>
              </a:defRPr>
            </a:lvl6pPr>
            <a:lvl7pPr marL="2742456" indent="-241235" algn="l" defTabSz="607304" rtl="0" eaLnBrk="1" latinLnBrk="0" hangingPunct="1">
              <a:spcBef>
                <a:spcPct val="20000"/>
              </a:spcBef>
              <a:buFont typeface="+mj-lt"/>
              <a:buAutoNum type="arabicParenR"/>
              <a:defRPr sz="1300" kern="1200" baseline="0">
                <a:solidFill>
                  <a:schemeClr val="tx1"/>
                </a:solidFill>
                <a:latin typeface="Arial Narrow" panose="020B0606020202030204" pitchFamily="34" charset="0"/>
                <a:ea typeface="+mn-ea"/>
                <a:cs typeface="+mn-cs"/>
              </a:defRPr>
            </a:lvl7pPr>
            <a:lvl8pPr marL="4554783" indent="-303652" algn="l" defTabSz="607304" rtl="0" eaLnBrk="1" latinLnBrk="0" hangingPunct="1">
              <a:spcBef>
                <a:spcPct val="20000"/>
              </a:spcBef>
              <a:buFont typeface="Arial"/>
              <a:buChar char="•"/>
              <a:defRPr sz="2700" kern="1200">
                <a:solidFill>
                  <a:schemeClr val="tx1"/>
                </a:solidFill>
                <a:latin typeface="+mn-lt"/>
                <a:ea typeface="+mn-ea"/>
                <a:cs typeface="+mn-cs"/>
              </a:defRPr>
            </a:lvl8pPr>
            <a:lvl9pPr marL="5162090" indent="-303652" algn="l" defTabSz="607304"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sz="2000" b="1" dirty="0"/>
              <a:t>Automated disaster recovery</a:t>
            </a:r>
            <a:endParaRPr sz="2000" dirty="0"/>
          </a:p>
          <a:p>
            <a:pPr marL="231775" indent="-231775">
              <a:spcBef>
                <a:spcPts val="0"/>
              </a:spcBef>
              <a:buFont typeface="Arial" panose="020B0604020202020204" pitchFamily="34" charset="0"/>
              <a:buChar char="‒"/>
            </a:pPr>
            <a:r>
              <a:rPr sz="2000" dirty="0">
                <a:solidFill>
                  <a:srgbClr val="4D4D4D"/>
                </a:solidFill>
                <a:latin typeface="+mj-lt"/>
              </a:rPr>
              <a:t>Power VMs at recovery site</a:t>
            </a:r>
          </a:p>
          <a:p>
            <a:pPr marL="231775" indent="-231775">
              <a:spcBef>
                <a:spcPts val="0"/>
              </a:spcBef>
              <a:buFont typeface="Arial" panose="020B0604020202020204" pitchFamily="34" charset="0"/>
              <a:buChar char="‒"/>
            </a:pPr>
            <a:r>
              <a:rPr sz="2000" dirty="0">
                <a:solidFill>
                  <a:srgbClr val="4D4D4D"/>
                </a:solidFill>
                <a:latin typeface="+mj-lt"/>
              </a:rPr>
              <a:t>Configure IP and settings</a:t>
            </a:r>
          </a:p>
          <a:p>
            <a:pPr marL="231775" indent="-231775">
              <a:spcBef>
                <a:spcPts val="0"/>
              </a:spcBef>
              <a:buFont typeface="Arial" panose="020B0604020202020204" pitchFamily="34" charset="0"/>
              <a:buChar char="‒"/>
            </a:pPr>
            <a:r>
              <a:rPr lang="en-US" sz="2000" dirty="0">
                <a:solidFill>
                  <a:srgbClr val="4D4D4D"/>
                </a:solidFill>
                <a:latin typeface="+mj-lt"/>
              </a:rPr>
              <a:t>Run pre and post scripts</a:t>
            </a:r>
            <a:endParaRPr sz="2000" dirty="0">
              <a:solidFill>
                <a:srgbClr val="4D4D4D"/>
              </a:solidFill>
              <a:latin typeface="+mj-lt"/>
            </a:endParaRPr>
          </a:p>
          <a:p>
            <a:pPr marL="0" indent="0">
              <a:buNone/>
            </a:pPr>
            <a:endParaRPr sz="2000" dirty="0">
              <a:solidFill>
                <a:srgbClr val="4D4D4D"/>
              </a:solidFill>
            </a:endParaRPr>
          </a:p>
          <a:p>
            <a:pPr marL="0" indent="0">
              <a:buNone/>
            </a:pPr>
            <a:r>
              <a:rPr sz="2000" b="1" dirty="0"/>
              <a:t>One-click activation</a:t>
            </a:r>
          </a:p>
          <a:p>
            <a:pPr marL="342900" indent="-342900">
              <a:spcBef>
                <a:spcPts val="0"/>
              </a:spcBef>
              <a:buFont typeface="Arial" panose="020B0604020202020204" pitchFamily="34" charset="0"/>
              <a:buChar char="‒"/>
            </a:pPr>
            <a:r>
              <a:rPr lang="en-US" sz="2000" dirty="0">
                <a:solidFill>
                  <a:srgbClr val="4D4D4D"/>
                </a:solidFill>
                <a:latin typeface="+mj-lt"/>
              </a:rPr>
              <a:t>Automated recovery workflow</a:t>
            </a:r>
          </a:p>
          <a:p>
            <a:pPr marL="342900" indent="-342900">
              <a:buFont typeface="Arial" panose="020B0604020202020204" pitchFamily="34" charset="0"/>
              <a:buChar char="­"/>
            </a:pPr>
            <a:endParaRPr lang="en-US" sz="2000" dirty="0">
              <a:solidFill>
                <a:srgbClr val="4D4D4D"/>
              </a:solidFill>
            </a:endParaRPr>
          </a:p>
          <a:p>
            <a:pPr marL="0" indent="0">
              <a:buNone/>
            </a:pPr>
            <a:r>
              <a:rPr lang="en-US" sz="2000" b="1" dirty="0"/>
              <a:t>Single-vendor solution</a:t>
            </a:r>
          </a:p>
          <a:p>
            <a:pPr marL="365354" lvl="2" indent="-285750">
              <a:spcBef>
                <a:spcPts val="0"/>
              </a:spcBef>
              <a:buFont typeface="Arial" panose="020B0604020202020204" pitchFamily="34" charset="0"/>
              <a:buChar char="‒"/>
            </a:pPr>
            <a:r>
              <a:rPr lang="en-US" sz="2000" dirty="0">
                <a:solidFill>
                  <a:srgbClr val="4D4D4D"/>
                </a:solidFill>
                <a:latin typeface="+mj-lt"/>
              </a:rPr>
              <a:t>One support call</a:t>
            </a:r>
          </a:p>
          <a:p>
            <a:pPr marL="365354" lvl="2" indent="-285750">
              <a:spcBef>
                <a:spcPts val="0"/>
              </a:spcBef>
              <a:buFont typeface="Arial" panose="020B0604020202020204" pitchFamily="34" charset="0"/>
              <a:buChar char="‒"/>
            </a:pPr>
            <a:r>
              <a:rPr lang="en-US" sz="2000" dirty="0">
                <a:solidFill>
                  <a:srgbClr val="4D4D4D"/>
                </a:solidFill>
                <a:latin typeface="+mj-lt"/>
              </a:rPr>
              <a:t>9.5/10 customer satisfaction</a:t>
            </a:r>
            <a:r>
              <a:rPr lang="en-US" sz="2000" baseline="30000" dirty="0">
                <a:solidFill>
                  <a:srgbClr val="4D4D4D"/>
                </a:solidFill>
                <a:latin typeface="+mj-lt"/>
              </a:rPr>
              <a:t>1</a:t>
            </a:r>
          </a:p>
        </p:txBody>
      </p:sp>
      <p:pic>
        <p:nvPicPr>
          <p:cNvPr id="73" name="Picture 7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211848" y="1326697"/>
            <a:ext cx="1855674" cy="452133"/>
          </a:xfrm>
          <a:prstGeom prst="rect">
            <a:avLst/>
          </a:prstGeom>
        </p:spPr>
      </p:pic>
      <p:pic>
        <p:nvPicPr>
          <p:cNvPr id="74" name="Picture 7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211633" y="1307849"/>
            <a:ext cx="1733538" cy="452133"/>
          </a:xfrm>
          <a:prstGeom prst="rect">
            <a:avLst/>
          </a:prstGeom>
        </p:spPr>
      </p:pic>
      <p:sp>
        <p:nvSpPr>
          <p:cNvPr id="75" name="TextBox 74"/>
          <p:cNvSpPr txBox="1"/>
          <p:nvPr/>
        </p:nvSpPr>
        <p:spPr>
          <a:xfrm>
            <a:off x="7584078" y="1832101"/>
            <a:ext cx="2321373" cy="413488"/>
          </a:xfrm>
          <a:prstGeom prst="rect">
            <a:avLst/>
          </a:prstGeom>
          <a:noFill/>
        </p:spPr>
        <p:txBody>
          <a:bodyPr wrap="square" lIns="0" tIns="0" rIns="0" bIns="0" rtlCol="0">
            <a:noAutofit/>
          </a:bodyPr>
          <a:lstStyle/>
          <a:p>
            <a:pPr algn="ctr">
              <a:lnSpc>
                <a:spcPct val="90000"/>
              </a:lnSpc>
            </a:pPr>
            <a:r>
              <a:rPr lang="en-US" sz="2400" dirty="0"/>
              <a:t>HPE </a:t>
            </a:r>
            <a:r>
              <a:rPr lang="en-US" sz="2400" dirty="0" err="1"/>
              <a:t>SimpliVity</a:t>
            </a:r>
            <a:r>
              <a:rPr lang="en-US" sz="2400" dirty="0"/>
              <a:t> </a:t>
            </a:r>
            <a:r>
              <a:rPr lang="en-US" sz="2400" dirty="0" err="1"/>
              <a:t>RapidDR</a:t>
            </a:r>
            <a:endParaRPr lang="en-US" sz="2400" dirty="0"/>
          </a:p>
        </p:txBody>
      </p:sp>
      <p:sp>
        <p:nvSpPr>
          <p:cNvPr id="77" name="TextBox 76"/>
          <p:cNvSpPr txBox="1"/>
          <p:nvPr/>
        </p:nvSpPr>
        <p:spPr>
          <a:xfrm>
            <a:off x="7907687" y="3590725"/>
            <a:ext cx="1924654" cy="1035549"/>
          </a:xfrm>
          <a:prstGeom prst="rect">
            <a:avLst/>
          </a:prstGeom>
          <a:noFill/>
        </p:spPr>
        <p:txBody>
          <a:bodyPr wrap="square" lIns="0" tIns="0" rIns="0" bIns="0" rtlCol="0">
            <a:noAutofit/>
          </a:bodyPr>
          <a:lstStyle/>
          <a:p>
            <a:pPr marL="109538" indent="-109538">
              <a:lnSpc>
                <a:spcPct val="90000"/>
              </a:lnSpc>
              <a:buFont typeface="Arial" panose="020B0604020202020204" pitchFamily="34" charset="0"/>
              <a:buChar char="•"/>
            </a:pPr>
            <a:r>
              <a:rPr lang="en-US" sz="1400" dirty="0"/>
              <a:t>Activate recovery</a:t>
            </a:r>
          </a:p>
          <a:p>
            <a:pPr marL="109538" indent="-109538">
              <a:lnSpc>
                <a:spcPct val="90000"/>
              </a:lnSpc>
              <a:buFont typeface="Arial" panose="020B0604020202020204" pitchFamily="34" charset="0"/>
              <a:buChar char="•"/>
            </a:pPr>
            <a:r>
              <a:rPr lang="en-US" sz="1400" dirty="0"/>
              <a:t>Power on VMs</a:t>
            </a:r>
          </a:p>
          <a:p>
            <a:pPr marL="109538" indent="-109538">
              <a:lnSpc>
                <a:spcPct val="90000"/>
              </a:lnSpc>
              <a:buFont typeface="Arial" panose="020B0604020202020204" pitchFamily="34" charset="0"/>
              <a:buChar char="•"/>
            </a:pPr>
            <a:r>
              <a:rPr lang="en-US" sz="1400" dirty="0"/>
              <a:t>Configure resources</a:t>
            </a:r>
          </a:p>
          <a:p>
            <a:pPr marL="109538" indent="-109538">
              <a:lnSpc>
                <a:spcPct val="90000"/>
              </a:lnSpc>
              <a:buFont typeface="Arial" panose="020B0604020202020204" pitchFamily="34" charset="0"/>
              <a:buChar char="•"/>
            </a:pPr>
            <a:r>
              <a:rPr lang="en-US" sz="1400" dirty="0"/>
              <a:t>Configure network</a:t>
            </a:r>
          </a:p>
        </p:txBody>
      </p:sp>
      <p:grpSp>
        <p:nvGrpSpPr>
          <p:cNvPr id="85" name="Group 84"/>
          <p:cNvGrpSpPr/>
          <p:nvPr/>
        </p:nvGrpSpPr>
        <p:grpSpPr>
          <a:xfrm>
            <a:off x="8068517" y="2157719"/>
            <a:ext cx="1352494" cy="1352494"/>
            <a:chOff x="6795507" y="2685164"/>
            <a:chExt cx="1352494" cy="1352494"/>
          </a:xfrm>
        </p:grpSpPr>
        <p:pic>
          <p:nvPicPr>
            <p:cNvPr id="76" name="Picture 7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95507" y="2685164"/>
              <a:ext cx="1352494" cy="1352494"/>
            </a:xfrm>
            <a:prstGeom prst="rect">
              <a:avLst/>
            </a:prstGeom>
          </p:spPr>
        </p:pic>
        <p:sp>
          <p:nvSpPr>
            <p:cNvPr id="78" name="Rectangle 77"/>
            <p:cNvSpPr/>
            <p:nvPr/>
          </p:nvSpPr>
          <p:spPr bwMode="ltGray">
            <a:xfrm>
              <a:off x="7041772" y="3705457"/>
              <a:ext cx="864042" cy="295797"/>
            </a:xfrm>
            <a:prstGeom prst="rect">
              <a:avLst/>
            </a:prstGeom>
            <a:solidFill>
              <a:srgbClr val="01A982"/>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600" dirty="0"/>
                <a:t>START</a:t>
              </a:r>
            </a:p>
          </p:txBody>
        </p:sp>
      </p:grpSp>
      <p:pic>
        <p:nvPicPr>
          <p:cNvPr id="82" name="Picture 8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6988476" y="2300542"/>
            <a:ext cx="371250" cy="371250"/>
          </a:xfrm>
          <a:prstGeom prst="rect">
            <a:avLst/>
          </a:prstGeom>
        </p:spPr>
      </p:pic>
      <p:sp>
        <p:nvSpPr>
          <p:cNvPr id="87" name="TextBox 86"/>
          <p:cNvSpPr txBox="1"/>
          <p:nvPr/>
        </p:nvSpPr>
        <p:spPr>
          <a:xfrm>
            <a:off x="6956453" y="4835128"/>
            <a:ext cx="806546" cy="320913"/>
          </a:xfrm>
          <a:prstGeom prst="rect">
            <a:avLst/>
          </a:prstGeom>
          <a:solidFill>
            <a:schemeClr val="bg1"/>
          </a:solidFill>
          <a:ln>
            <a:noFill/>
          </a:ln>
        </p:spPr>
        <p:txBody>
          <a:bodyPr wrap="square" lIns="0" tIns="0" rIns="0" bIns="0" rtlCol="0">
            <a:noAutofit/>
          </a:bodyPr>
          <a:lstStyle/>
          <a:p>
            <a:pPr>
              <a:lnSpc>
                <a:spcPct val="90000"/>
              </a:lnSpc>
            </a:pPr>
            <a:r>
              <a:rPr lang="en-US" sz="1400" dirty="0"/>
              <a:t>Boston</a:t>
            </a:r>
          </a:p>
        </p:txBody>
      </p:sp>
      <p:sp>
        <p:nvSpPr>
          <p:cNvPr id="88" name="TextBox 87"/>
          <p:cNvSpPr txBox="1"/>
          <p:nvPr/>
        </p:nvSpPr>
        <p:spPr>
          <a:xfrm>
            <a:off x="11078308" y="5226751"/>
            <a:ext cx="806546" cy="320913"/>
          </a:xfrm>
          <a:prstGeom prst="rect">
            <a:avLst/>
          </a:prstGeom>
          <a:solidFill>
            <a:schemeClr val="bg1"/>
          </a:solidFill>
          <a:ln>
            <a:noFill/>
          </a:ln>
        </p:spPr>
        <p:txBody>
          <a:bodyPr wrap="square" lIns="0" tIns="0" rIns="0" bIns="0" rtlCol="0">
            <a:noAutofit/>
          </a:bodyPr>
          <a:lstStyle/>
          <a:p>
            <a:pPr>
              <a:lnSpc>
                <a:spcPct val="90000"/>
              </a:lnSpc>
            </a:pPr>
            <a:r>
              <a:rPr lang="en-US" sz="1400" dirty="0"/>
              <a:t>Tokyo</a:t>
            </a:r>
          </a:p>
        </p:txBody>
      </p:sp>
      <p:pic>
        <p:nvPicPr>
          <p:cNvPr id="90" name="Picture 89"/>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685287" y="2532008"/>
            <a:ext cx="894386" cy="840181"/>
          </a:xfrm>
          <a:prstGeom prst="rect">
            <a:avLst/>
          </a:prstGeom>
        </p:spPr>
      </p:pic>
      <p:sp>
        <p:nvSpPr>
          <p:cNvPr id="81" name="Rectangle 80"/>
          <p:cNvSpPr/>
          <p:nvPr/>
        </p:nvSpPr>
        <p:spPr>
          <a:xfrm>
            <a:off x="1765722" y="6410146"/>
            <a:ext cx="8229600" cy="307777"/>
          </a:xfrm>
          <a:prstGeom prst="rect">
            <a:avLst/>
          </a:prstGeom>
        </p:spPr>
        <p:txBody>
          <a:bodyPr wrap="square" lIns="0" tIns="0" rIns="0" bIns="0" anchor="t">
            <a:spAutoFit/>
          </a:bodyPr>
          <a:lstStyle/>
          <a:p>
            <a:r>
              <a:rPr lang="en-US" sz="1000" dirty="0"/>
              <a:t>For detailed information about the HPE SimpliVity Guarantee, including conditions and limitations please see </a:t>
            </a:r>
            <a:r>
              <a:rPr lang="en-US" sz="1000" u="sng" dirty="0">
                <a:hlinkClick r:id="rId15"/>
              </a:rPr>
              <a:t>HPE SimpliVity Guarantee</a:t>
            </a:r>
            <a:endParaRPr lang="en-US" sz="1000" u="sng" dirty="0"/>
          </a:p>
          <a:p>
            <a:pPr marL="228600" indent="-228600">
              <a:buFont typeface="+mj-lt"/>
              <a:buAutoNum type="arabicPeriod"/>
            </a:pPr>
            <a:r>
              <a:rPr lang="en-US" sz="1000" dirty="0">
                <a:ea typeface="Arial" charset="0"/>
                <a:cs typeface="Arial" charset="0"/>
              </a:rPr>
              <a:t>Source: Omega Management Group Corp, </a:t>
            </a:r>
            <a:r>
              <a:rPr lang="en-US" sz="1000" dirty="0" err="1">
                <a:ea typeface="Arial" charset="0"/>
                <a:cs typeface="Arial" charset="0"/>
              </a:rPr>
              <a:t>NorthFace</a:t>
            </a:r>
            <a:r>
              <a:rPr lang="en-US" sz="1000" dirty="0">
                <a:ea typeface="Arial" charset="0"/>
                <a:cs typeface="Arial" charset="0"/>
              </a:rPr>
              <a:t> </a:t>
            </a:r>
            <a:r>
              <a:rPr lang="en-US" sz="1000" dirty="0" err="1">
                <a:ea typeface="Arial" charset="0"/>
                <a:cs typeface="Arial" charset="0"/>
              </a:rPr>
              <a:t>ScoreBoard</a:t>
            </a:r>
            <a:r>
              <a:rPr lang="en-US" sz="1000" dirty="0">
                <a:ea typeface="Arial" charset="0"/>
                <a:cs typeface="Arial" charset="0"/>
              </a:rPr>
              <a:t> Award for Excellence in Customer Service and Support, Aug 2016</a:t>
            </a:r>
          </a:p>
        </p:txBody>
      </p:sp>
    </p:spTree>
    <p:extLst>
      <p:ext uri="{BB962C8B-B14F-4D97-AF65-F5344CB8AC3E}">
        <p14:creationId xmlns:p14="http://schemas.microsoft.com/office/powerpoint/2010/main" val="5410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ltGray">
          <a:xfrm>
            <a:off x="6633284" y="1574279"/>
            <a:ext cx="3506789" cy="22990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lvl="0" defTabSz="909834">
              <a:lnSpc>
                <a:spcPct val="110000"/>
              </a:lnSpc>
              <a:defRPr/>
            </a:pPr>
            <a:r>
              <a:rPr lang="en-US" kern="0" dirty="0">
                <a:solidFill>
                  <a:schemeClr val="tx1"/>
                </a:solidFill>
                <a:cs typeface="Arial"/>
              </a:rPr>
              <a:t>Over half (57%) of customers </a:t>
            </a:r>
          </a:p>
          <a:p>
            <a:pPr lvl="0" defTabSz="909834">
              <a:lnSpc>
                <a:spcPct val="110000"/>
              </a:lnSpc>
              <a:defRPr/>
            </a:pPr>
            <a:r>
              <a:rPr lang="en-US" kern="0" dirty="0">
                <a:solidFill>
                  <a:schemeClr val="tx1"/>
                </a:solidFill>
                <a:cs typeface="Arial"/>
              </a:rPr>
              <a:t>benefitted from an average of</a:t>
            </a:r>
          </a:p>
          <a:p>
            <a:pPr defTabSz="909834">
              <a:lnSpc>
                <a:spcPct val="110000"/>
              </a:lnSpc>
              <a:defRPr/>
            </a:pPr>
            <a:r>
              <a:rPr lang="en-US" sz="6000" b="1" kern="0" dirty="0">
                <a:solidFill>
                  <a:schemeClr val="tx1"/>
                </a:solidFill>
              </a:rPr>
              <a:t>53%</a:t>
            </a:r>
          </a:p>
          <a:p>
            <a:pPr lvl="0" defTabSz="909834">
              <a:lnSpc>
                <a:spcPct val="110000"/>
              </a:lnSpc>
              <a:defRPr/>
            </a:pPr>
            <a:r>
              <a:rPr lang="en-US" kern="0" dirty="0">
                <a:solidFill>
                  <a:schemeClr val="tx1"/>
                </a:solidFill>
                <a:cs typeface="Arial"/>
              </a:rPr>
              <a:t>increase in </a:t>
            </a:r>
            <a:r>
              <a:rPr lang="en-US" b="1" kern="0" dirty="0">
                <a:solidFill>
                  <a:schemeClr val="tx1"/>
                </a:solidFill>
                <a:cs typeface="Arial"/>
              </a:rPr>
              <a:t>staff productivity</a:t>
            </a:r>
            <a:endParaRPr lang="en-US" b="1" kern="0" dirty="0">
              <a:solidFill>
                <a:schemeClr val="tx1"/>
              </a:solidFill>
            </a:endParaRPr>
          </a:p>
        </p:txBody>
      </p:sp>
      <p:sp>
        <p:nvSpPr>
          <p:cNvPr id="2" name="Title 1"/>
          <p:cNvSpPr>
            <a:spLocks noGrp="1"/>
          </p:cNvSpPr>
          <p:nvPr>
            <p:ph type="title"/>
          </p:nvPr>
        </p:nvSpPr>
        <p:spPr/>
        <p:txBody>
          <a:bodyPr/>
          <a:lstStyle/>
          <a:p>
            <a:r>
              <a:rPr lang="en-US" dirty="0"/>
              <a:t>VM-centric management</a:t>
            </a:r>
          </a:p>
        </p:txBody>
      </p:sp>
      <p:sp>
        <p:nvSpPr>
          <p:cNvPr id="3" name="Text Placeholder 2"/>
          <p:cNvSpPr>
            <a:spLocks noGrp="1"/>
          </p:cNvSpPr>
          <p:nvPr>
            <p:ph type="body" sz="quarter" idx="13"/>
          </p:nvPr>
        </p:nvSpPr>
        <p:spPr/>
        <p:txBody>
          <a:bodyPr/>
          <a:lstStyle/>
          <a:p>
            <a:r>
              <a:rPr lang="en-US" sz="2300" dirty="0"/>
              <a:t>Alignment of data to VMs managed through Microsoft SCVMM</a:t>
            </a:r>
          </a:p>
          <a:p>
            <a:endParaRPr lang="en-US" dirty="0"/>
          </a:p>
        </p:txBody>
      </p:sp>
      <p:sp>
        <p:nvSpPr>
          <p:cNvPr id="6" name="Content Placeholder 14"/>
          <p:cNvSpPr txBox="1">
            <a:spLocks/>
          </p:cNvSpPr>
          <p:nvPr/>
        </p:nvSpPr>
        <p:spPr>
          <a:xfrm>
            <a:off x="6633284" y="4463199"/>
            <a:ext cx="5105400" cy="1431161"/>
          </a:xfrm>
          <a:prstGeom prst="rect">
            <a:avLst/>
          </a:prstGeom>
        </p:spPr>
        <p:txBody>
          <a:bodyPr wrap="square" lIns="0">
            <a:spAutoFit/>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a:lnSpc>
                <a:spcPct val="100000"/>
              </a:lnSpc>
              <a:spcBef>
                <a:spcPts val="600"/>
              </a:spcBef>
            </a:pPr>
            <a:r>
              <a:rPr lang="en-US" dirty="0"/>
              <a:t>Simple, intuitive interface </a:t>
            </a:r>
          </a:p>
          <a:p>
            <a:pPr>
              <a:lnSpc>
                <a:spcPct val="100000"/>
              </a:lnSpc>
              <a:spcBef>
                <a:spcPts val="600"/>
              </a:spcBef>
            </a:pPr>
            <a:r>
              <a:rPr lang="en-US" dirty="0"/>
              <a:t>No LUNs, shares, or volumes</a:t>
            </a:r>
          </a:p>
          <a:p>
            <a:pPr>
              <a:lnSpc>
                <a:spcPct val="100000"/>
              </a:lnSpc>
              <a:spcBef>
                <a:spcPts val="600"/>
              </a:spcBef>
            </a:pPr>
            <a:r>
              <a:rPr lang="en-US" dirty="0"/>
              <a:t>Empowers IT generalists and VM admins</a:t>
            </a:r>
          </a:p>
          <a:p>
            <a:pPr>
              <a:lnSpc>
                <a:spcPct val="100000"/>
              </a:lnSpc>
              <a:spcBef>
                <a:spcPts val="600"/>
              </a:spcBef>
            </a:pPr>
            <a:r>
              <a:rPr lang="en-US" dirty="0"/>
              <a:t>Familiar tools and interfaces like Microsoft SCVMM</a:t>
            </a:r>
          </a:p>
        </p:txBody>
      </p:sp>
      <p:sp>
        <p:nvSpPr>
          <p:cNvPr id="7" name="TextBox 6"/>
          <p:cNvSpPr txBox="1"/>
          <p:nvPr/>
        </p:nvSpPr>
        <p:spPr>
          <a:xfrm>
            <a:off x="834123" y="4060394"/>
            <a:ext cx="2420132" cy="345417"/>
          </a:xfrm>
          <a:prstGeom prst="rect">
            <a:avLst/>
          </a:prstGeom>
          <a:noFill/>
        </p:spPr>
        <p:txBody>
          <a:bodyPr wrap="square" rtlCol="0">
            <a:noAutofit/>
          </a:bodyPr>
          <a:lstStyle/>
          <a:p>
            <a:pPr defTabSz="909834"/>
            <a:r>
              <a:rPr lang="en-US" sz="1791" kern="0" dirty="0">
                <a:latin typeface="+mj-lt"/>
              </a:rPr>
              <a:t>Just a few clicks to…</a:t>
            </a:r>
          </a:p>
        </p:txBody>
      </p:sp>
      <p:grpSp>
        <p:nvGrpSpPr>
          <p:cNvPr id="15" name="Group 14"/>
          <p:cNvGrpSpPr/>
          <p:nvPr/>
        </p:nvGrpSpPr>
        <p:grpSpPr>
          <a:xfrm>
            <a:off x="2320242" y="4463199"/>
            <a:ext cx="2029968" cy="1828800"/>
            <a:chOff x="3886200" y="4343400"/>
            <a:chExt cx="2029968" cy="1828800"/>
          </a:xfrm>
        </p:grpSpPr>
        <p:grpSp>
          <p:nvGrpSpPr>
            <p:cNvPr id="13" name="Group 12"/>
            <p:cNvGrpSpPr/>
            <p:nvPr/>
          </p:nvGrpSpPr>
          <p:grpSpPr>
            <a:xfrm>
              <a:off x="3956918" y="4421759"/>
              <a:ext cx="1899603" cy="1666786"/>
              <a:chOff x="3956918" y="4421759"/>
              <a:chExt cx="1899603" cy="1666786"/>
            </a:xfrm>
          </p:grpSpPr>
          <p:pic>
            <p:nvPicPr>
              <p:cNvPr id="10" name="Picture 9"/>
              <p:cNvPicPr>
                <a:picLocks noChangeAspect="1"/>
              </p:cNvPicPr>
              <p:nvPr/>
            </p:nvPicPr>
            <p:blipFill>
              <a:blip r:embed="rId3"/>
              <a:stretch>
                <a:fillRect/>
              </a:stretch>
            </p:blipFill>
            <p:spPr>
              <a:xfrm>
                <a:off x="3956918" y="4421759"/>
                <a:ext cx="1899603" cy="1519682"/>
              </a:xfrm>
              <a:prstGeom prst="rect">
                <a:avLst/>
              </a:prstGeom>
            </p:spPr>
          </p:pic>
          <p:pic>
            <p:nvPicPr>
              <p:cNvPr id="11" name="Picture 10"/>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29511" y="5794336"/>
                <a:ext cx="294209" cy="294209"/>
              </a:xfrm>
              <a:prstGeom prst="rect">
                <a:avLst/>
              </a:prstGeom>
            </p:spPr>
          </p:pic>
        </p:grpSp>
        <p:sp>
          <p:nvSpPr>
            <p:cNvPr id="14" name="Rectangle 13"/>
            <p:cNvSpPr/>
            <p:nvPr/>
          </p:nvSpPr>
          <p:spPr bwMode="ltGray">
            <a:xfrm>
              <a:off x="3886200" y="4343400"/>
              <a:ext cx="2029968" cy="1828800"/>
            </a:xfrm>
            <a:prstGeom prst="rect">
              <a:avLst/>
            </a:prstGeom>
            <a:no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gr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8188" y="1411328"/>
            <a:ext cx="4538629" cy="2552978"/>
          </a:xfrm>
          <a:prstGeom prst="rect">
            <a:avLst/>
          </a:prstGeom>
        </p:spPr>
      </p:pic>
      <p:pic>
        <p:nvPicPr>
          <p:cNvPr id="21"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6981" y="2135501"/>
            <a:ext cx="1414284" cy="588324"/>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a:extLst>
              <a:ext uri="{FF2B5EF4-FFF2-40B4-BE49-F238E27FC236}">
                <a16:creationId xmlns:a16="http://schemas.microsoft.com/office/drawing/2014/main" id="{78020567-F62B-4852-AA04-7DA4416C5E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39442" y="3640300"/>
            <a:ext cx="1024246" cy="350966"/>
          </a:xfrm>
          <a:prstGeom prst="rect">
            <a:avLst/>
          </a:prstGeom>
        </p:spPr>
      </p:pic>
      <p:sp>
        <p:nvSpPr>
          <p:cNvPr id="18" name="Slide Number Placeholder 17">
            <a:extLst>
              <a:ext uri="{FF2B5EF4-FFF2-40B4-BE49-F238E27FC236}">
                <a16:creationId xmlns:a16="http://schemas.microsoft.com/office/drawing/2014/main" id="{83B5777B-8F29-4C2E-92FF-CD43A1009F99}"/>
              </a:ext>
            </a:extLst>
          </p:cNvPr>
          <p:cNvSpPr>
            <a:spLocks noGrp="1"/>
          </p:cNvSpPr>
          <p:nvPr>
            <p:ph type="sldNum" sz="quarter" idx="12"/>
          </p:nvPr>
        </p:nvSpPr>
        <p:spPr/>
        <p:txBody>
          <a:bodyPr/>
          <a:lstStyle/>
          <a:p>
            <a:fld id="{B016F8AB-BCEA-4347-8BA6-BE776009BC89}" type="slidenum">
              <a:rPr lang="en-US" smtClean="0"/>
              <a:t>13</a:t>
            </a:fld>
            <a:endParaRPr lang="en-US" dirty="0"/>
          </a:p>
        </p:txBody>
      </p:sp>
    </p:spTree>
    <p:extLst>
      <p:ext uri="{BB962C8B-B14F-4D97-AF65-F5344CB8AC3E}">
        <p14:creationId xmlns:p14="http://schemas.microsoft.com/office/powerpoint/2010/main" val="417914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small and scale out </a:t>
            </a:r>
            <a:r>
              <a:rPr lang="mr-IN" dirty="0"/>
              <a:t>–</a:t>
            </a:r>
            <a:r>
              <a:rPr lang="en-US" dirty="0"/>
              <a:t> from pilot to production</a:t>
            </a:r>
          </a:p>
        </p:txBody>
      </p:sp>
      <p:sp>
        <p:nvSpPr>
          <p:cNvPr id="3" name="Content Placeholder 2"/>
          <p:cNvSpPr>
            <a:spLocks noGrp="1"/>
          </p:cNvSpPr>
          <p:nvPr>
            <p:ph idx="1"/>
          </p:nvPr>
        </p:nvSpPr>
        <p:spPr>
          <a:xfrm>
            <a:off x="609600" y="1524001"/>
            <a:ext cx="3879970" cy="1219200"/>
          </a:xfrm>
        </p:spPr>
        <p:txBody>
          <a:bodyPr/>
          <a:lstStyle/>
          <a:p>
            <a:r>
              <a:rPr lang="en-US" dirty="0"/>
              <a:t>Start at two nodes</a:t>
            </a:r>
          </a:p>
          <a:p>
            <a:r>
              <a:rPr lang="en-US" dirty="0"/>
              <a:t>Fast and simple deployment</a:t>
            </a:r>
          </a:p>
          <a:p>
            <a:r>
              <a:rPr lang="en-US" dirty="0"/>
              <a:t>Linear scale to match demand</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6F8AB-BCEA-4347-8BA6-BE776009BC89}" type="slidenum">
              <a:rPr kumimoji="0" lang="uk-UA" sz="1600" b="0" i="0" u="none" strike="noStrike" kern="1200" cap="none" spc="0" normalizeH="0" baseline="0" noProof="0" smtClean="0">
                <a:ln>
                  <a:noFill/>
                </a:ln>
                <a:solidFill>
                  <a:srgbClr val="5F7A76"/>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uk-UA" sz="1600" b="0" i="0" u="none" strike="noStrike" kern="1200" cap="none" spc="0" normalizeH="0" baseline="0" noProof="0" dirty="0">
              <a:ln>
                <a:noFill/>
              </a:ln>
              <a:solidFill>
                <a:srgbClr val="5F7A76"/>
              </a:solidFill>
              <a:effectLst/>
              <a:uLnTx/>
              <a:uFillTx/>
              <a:ea typeface="+mn-ea"/>
              <a:cs typeface="+mn-cs"/>
            </a:endParaRPr>
          </a:p>
        </p:txBody>
      </p:sp>
      <p:grpSp>
        <p:nvGrpSpPr>
          <p:cNvPr id="19" name="Group 18"/>
          <p:cNvGrpSpPr/>
          <p:nvPr/>
        </p:nvGrpSpPr>
        <p:grpSpPr>
          <a:xfrm>
            <a:off x="8043296" y="2915801"/>
            <a:ext cx="2443873" cy="3037985"/>
            <a:chOff x="8043296" y="2915801"/>
            <a:chExt cx="2443873" cy="3037985"/>
          </a:xfrm>
        </p:grpSpPr>
        <p:grpSp>
          <p:nvGrpSpPr>
            <p:cNvPr id="65" name="Group 64"/>
            <p:cNvGrpSpPr>
              <a:grpSpLocks noChangeAspect="1"/>
            </p:cNvGrpSpPr>
            <p:nvPr/>
          </p:nvGrpSpPr>
          <p:grpSpPr>
            <a:xfrm>
              <a:off x="8687126" y="2915801"/>
              <a:ext cx="1156213" cy="1152892"/>
              <a:chOff x="5819775" y="685800"/>
              <a:chExt cx="552450" cy="550863"/>
            </a:xfrm>
          </p:grpSpPr>
          <p:sp>
            <p:nvSpPr>
              <p:cNvPr id="66" name="Freeform 137"/>
              <p:cNvSpPr>
                <a:spLocks/>
              </p:cNvSpPr>
              <p:nvPr/>
            </p:nvSpPr>
            <p:spPr bwMode="auto">
              <a:xfrm>
                <a:off x="5819775" y="685800"/>
                <a:ext cx="552450" cy="550863"/>
              </a:xfrm>
              <a:custGeom>
                <a:avLst/>
                <a:gdLst>
                  <a:gd name="T0" fmla="*/ 72 w 144"/>
                  <a:gd name="T1" fmla="*/ 144 h 144"/>
                  <a:gd name="T2" fmla="*/ 0 w 144"/>
                  <a:gd name="T3" fmla="*/ 72 h 144"/>
                  <a:gd name="T4" fmla="*/ 72 w 144"/>
                  <a:gd name="T5" fmla="*/ 0 h 144"/>
                  <a:gd name="T6" fmla="*/ 72 w 144"/>
                  <a:gd name="T7" fmla="*/ 8 h 144"/>
                  <a:gd name="T8" fmla="*/ 8 w 144"/>
                  <a:gd name="T9" fmla="*/ 72 h 144"/>
                  <a:gd name="T10" fmla="*/ 72 w 144"/>
                  <a:gd name="T11" fmla="*/ 136 h 144"/>
                  <a:gd name="T12" fmla="*/ 136 w 144"/>
                  <a:gd name="T13" fmla="*/ 72 h 144"/>
                  <a:gd name="T14" fmla="*/ 144 w 144"/>
                  <a:gd name="T15" fmla="*/ 72 h 144"/>
                  <a:gd name="T16" fmla="*/ 72 w 144"/>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72" y="144"/>
                    </a:moveTo>
                    <a:cubicBezTo>
                      <a:pt x="32" y="144"/>
                      <a:pt x="0" y="112"/>
                      <a:pt x="0" y="72"/>
                    </a:cubicBezTo>
                    <a:cubicBezTo>
                      <a:pt x="0" y="32"/>
                      <a:pt x="32" y="0"/>
                      <a:pt x="72" y="0"/>
                    </a:cubicBezTo>
                    <a:cubicBezTo>
                      <a:pt x="72" y="8"/>
                      <a:pt x="72" y="8"/>
                      <a:pt x="72" y="8"/>
                    </a:cubicBezTo>
                    <a:cubicBezTo>
                      <a:pt x="37" y="8"/>
                      <a:pt x="8" y="37"/>
                      <a:pt x="8" y="72"/>
                    </a:cubicBezTo>
                    <a:cubicBezTo>
                      <a:pt x="8" y="107"/>
                      <a:pt x="37" y="136"/>
                      <a:pt x="72" y="136"/>
                    </a:cubicBezTo>
                    <a:cubicBezTo>
                      <a:pt x="107" y="136"/>
                      <a:pt x="136" y="107"/>
                      <a:pt x="136" y="72"/>
                    </a:cubicBezTo>
                    <a:cubicBezTo>
                      <a:pt x="144" y="72"/>
                      <a:pt x="144" y="72"/>
                      <a:pt x="144" y="72"/>
                    </a:cubicBezTo>
                    <a:cubicBezTo>
                      <a:pt x="144" y="112"/>
                      <a:pt x="112" y="144"/>
                      <a:pt x="72" y="1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67" name="Freeform 138"/>
              <p:cNvSpPr>
                <a:spLocks noEditPoints="1"/>
              </p:cNvSpPr>
              <p:nvPr/>
            </p:nvSpPr>
            <p:spPr bwMode="auto">
              <a:xfrm>
                <a:off x="5973763" y="696913"/>
                <a:ext cx="387350" cy="401638"/>
              </a:xfrm>
              <a:custGeom>
                <a:avLst/>
                <a:gdLst>
                  <a:gd name="T0" fmla="*/ 36 w 101"/>
                  <a:gd name="T1" fmla="*/ 41 h 105"/>
                  <a:gd name="T2" fmla="*/ 36 w 101"/>
                  <a:gd name="T3" fmla="*/ 37 h 105"/>
                  <a:gd name="T4" fmla="*/ 40 w 101"/>
                  <a:gd name="T5" fmla="*/ 37 h 105"/>
                  <a:gd name="T6" fmla="*/ 40 w 101"/>
                  <a:gd name="T7" fmla="*/ 29 h 105"/>
                  <a:gd name="T8" fmla="*/ 24 w 101"/>
                  <a:gd name="T9" fmla="*/ 29 h 105"/>
                  <a:gd name="T10" fmla="*/ 24 w 101"/>
                  <a:gd name="T11" fmla="*/ 37 h 105"/>
                  <a:gd name="T12" fmla="*/ 28 w 101"/>
                  <a:gd name="T13" fmla="*/ 37 h 105"/>
                  <a:gd name="T14" fmla="*/ 28 w 101"/>
                  <a:gd name="T15" fmla="*/ 41 h 105"/>
                  <a:gd name="T16" fmla="*/ 0 w 101"/>
                  <a:gd name="T17" fmla="*/ 73 h 105"/>
                  <a:gd name="T18" fmla="*/ 32 w 101"/>
                  <a:gd name="T19" fmla="*/ 105 h 105"/>
                  <a:gd name="T20" fmla="*/ 64 w 101"/>
                  <a:gd name="T21" fmla="*/ 73 h 105"/>
                  <a:gd name="T22" fmla="*/ 36 w 101"/>
                  <a:gd name="T23" fmla="*/ 41 h 105"/>
                  <a:gd name="T24" fmla="*/ 32 w 101"/>
                  <a:gd name="T25" fmla="*/ 97 h 105"/>
                  <a:gd name="T26" fmla="*/ 8 w 101"/>
                  <a:gd name="T27" fmla="*/ 73 h 105"/>
                  <a:gd name="T28" fmla="*/ 32 w 101"/>
                  <a:gd name="T29" fmla="*/ 49 h 105"/>
                  <a:gd name="T30" fmla="*/ 56 w 101"/>
                  <a:gd name="T31" fmla="*/ 73 h 105"/>
                  <a:gd name="T32" fmla="*/ 32 w 101"/>
                  <a:gd name="T33" fmla="*/ 97 h 105"/>
                  <a:gd name="T34" fmla="*/ 36 w 101"/>
                  <a:gd name="T35" fmla="*/ 73 h 105"/>
                  <a:gd name="T36" fmla="*/ 44 w 101"/>
                  <a:gd name="T37" fmla="*/ 73 h 105"/>
                  <a:gd name="T38" fmla="*/ 44 w 101"/>
                  <a:gd name="T39" fmla="*/ 81 h 105"/>
                  <a:gd name="T40" fmla="*/ 28 w 101"/>
                  <a:gd name="T41" fmla="*/ 81 h 105"/>
                  <a:gd name="T42" fmla="*/ 28 w 101"/>
                  <a:gd name="T43" fmla="*/ 57 h 105"/>
                  <a:gd name="T44" fmla="*/ 36 w 101"/>
                  <a:gd name="T45" fmla="*/ 57 h 105"/>
                  <a:gd name="T46" fmla="*/ 36 w 101"/>
                  <a:gd name="T47" fmla="*/ 73 h 105"/>
                  <a:gd name="T48" fmla="*/ 93 w 101"/>
                  <a:gd name="T49" fmla="*/ 51 h 105"/>
                  <a:gd name="T50" fmla="*/ 50 w 101"/>
                  <a:gd name="T51" fmla="*/ 8 h 105"/>
                  <a:gd name="T52" fmla="*/ 53 w 101"/>
                  <a:gd name="T53" fmla="*/ 0 h 105"/>
                  <a:gd name="T54" fmla="*/ 101 w 101"/>
                  <a:gd name="T55" fmla="*/ 48 h 105"/>
                  <a:gd name="T56" fmla="*/ 93 w 101"/>
                  <a:gd name="T57" fmla="*/ 5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1" h="105">
                    <a:moveTo>
                      <a:pt x="36" y="41"/>
                    </a:moveTo>
                    <a:cubicBezTo>
                      <a:pt x="36" y="37"/>
                      <a:pt x="36" y="37"/>
                      <a:pt x="36" y="37"/>
                    </a:cubicBezTo>
                    <a:cubicBezTo>
                      <a:pt x="40" y="37"/>
                      <a:pt x="40" y="37"/>
                      <a:pt x="40" y="37"/>
                    </a:cubicBezTo>
                    <a:cubicBezTo>
                      <a:pt x="40" y="29"/>
                      <a:pt x="40" y="29"/>
                      <a:pt x="40" y="29"/>
                    </a:cubicBezTo>
                    <a:cubicBezTo>
                      <a:pt x="24" y="29"/>
                      <a:pt x="24" y="29"/>
                      <a:pt x="24" y="29"/>
                    </a:cubicBezTo>
                    <a:cubicBezTo>
                      <a:pt x="24" y="37"/>
                      <a:pt x="24" y="37"/>
                      <a:pt x="24" y="37"/>
                    </a:cubicBezTo>
                    <a:cubicBezTo>
                      <a:pt x="28" y="37"/>
                      <a:pt x="28" y="37"/>
                      <a:pt x="28" y="37"/>
                    </a:cubicBezTo>
                    <a:cubicBezTo>
                      <a:pt x="28" y="41"/>
                      <a:pt x="28" y="41"/>
                      <a:pt x="28" y="41"/>
                    </a:cubicBezTo>
                    <a:cubicBezTo>
                      <a:pt x="12" y="43"/>
                      <a:pt x="0" y="57"/>
                      <a:pt x="0" y="73"/>
                    </a:cubicBezTo>
                    <a:cubicBezTo>
                      <a:pt x="0" y="91"/>
                      <a:pt x="14" y="105"/>
                      <a:pt x="32" y="105"/>
                    </a:cubicBezTo>
                    <a:cubicBezTo>
                      <a:pt x="50" y="105"/>
                      <a:pt x="64" y="91"/>
                      <a:pt x="64" y="73"/>
                    </a:cubicBezTo>
                    <a:cubicBezTo>
                      <a:pt x="64" y="57"/>
                      <a:pt x="52" y="43"/>
                      <a:pt x="36" y="41"/>
                    </a:cubicBezTo>
                    <a:close/>
                    <a:moveTo>
                      <a:pt x="32" y="97"/>
                    </a:moveTo>
                    <a:cubicBezTo>
                      <a:pt x="19" y="97"/>
                      <a:pt x="8" y="86"/>
                      <a:pt x="8" y="73"/>
                    </a:cubicBezTo>
                    <a:cubicBezTo>
                      <a:pt x="8" y="60"/>
                      <a:pt x="19" y="49"/>
                      <a:pt x="32" y="49"/>
                    </a:cubicBezTo>
                    <a:cubicBezTo>
                      <a:pt x="45" y="49"/>
                      <a:pt x="56" y="60"/>
                      <a:pt x="56" y="73"/>
                    </a:cubicBezTo>
                    <a:cubicBezTo>
                      <a:pt x="56" y="86"/>
                      <a:pt x="45" y="97"/>
                      <a:pt x="32" y="97"/>
                    </a:cubicBezTo>
                    <a:close/>
                    <a:moveTo>
                      <a:pt x="36" y="73"/>
                    </a:moveTo>
                    <a:cubicBezTo>
                      <a:pt x="44" y="73"/>
                      <a:pt x="44" y="73"/>
                      <a:pt x="44" y="73"/>
                    </a:cubicBezTo>
                    <a:cubicBezTo>
                      <a:pt x="44" y="81"/>
                      <a:pt x="44" y="81"/>
                      <a:pt x="44" y="81"/>
                    </a:cubicBezTo>
                    <a:cubicBezTo>
                      <a:pt x="28" y="81"/>
                      <a:pt x="28" y="81"/>
                      <a:pt x="28" y="81"/>
                    </a:cubicBezTo>
                    <a:cubicBezTo>
                      <a:pt x="28" y="57"/>
                      <a:pt x="28" y="57"/>
                      <a:pt x="28" y="57"/>
                    </a:cubicBezTo>
                    <a:cubicBezTo>
                      <a:pt x="36" y="57"/>
                      <a:pt x="36" y="57"/>
                      <a:pt x="36" y="57"/>
                    </a:cubicBezTo>
                    <a:lnTo>
                      <a:pt x="36" y="73"/>
                    </a:lnTo>
                    <a:close/>
                    <a:moveTo>
                      <a:pt x="93" y="51"/>
                    </a:moveTo>
                    <a:cubicBezTo>
                      <a:pt x="87" y="30"/>
                      <a:pt x="71" y="14"/>
                      <a:pt x="50" y="8"/>
                    </a:cubicBezTo>
                    <a:cubicBezTo>
                      <a:pt x="53" y="0"/>
                      <a:pt x="53" y="0"/>
                      <a:pt x="53" y="0"/>
                    </a:cubicBezTo>
                    <a:cubicBezTo>
                      <a:pt x="76" y="7"/>
                      <a:pt x="94" y="25"/>
                      <a:pt x="101" y="48"/>
                    </a:cubicBezTo>
                    <a:lnTo>
                      <a:pt x="93" y="51"/>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grpSp>
        <p:sp>
          <p:nvSpPr>
            <p:cNvPr id="12" name="TextBox 11"/>
            <p:cNvSpPr txBox="1"/>
            <p:nvPr/>
          </p:nvSpPr>
          <p:spPr>
            <a:xfrm>
              <a:off x="8043296" y="4211222"/>
              <a:ext cx="2443873"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MetricHPE"/>
                  <a:ea typeface="+mn-ea"/>
                  <a:cs typeface="+mn-cs"/>
                </a:rPr>
                <a:t>1 hour</a:t>
              </a:r>
            </a:p>
          </p:txBody>
        </p:sp>
        <p:sp>
          <p:nvSpPr>
            <p:cNvPr id="68" name="TextBox 67"/>
            <p:cNvSpPr txBox="1"/>
            <p:nvPr/>
          </p:nvSpPr>
          <p:spPr>
            <a:xfrm>
              <a:off x="8127223" y="4859593"/>
              <a:ext cx="2276019" cy="1661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To deploy an 8-node cluster</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5980"/>
            <a:stretch/>
          </p:blipFill>
          <p:spPr>
            <a:xfrm>
              <a:off x="8639255" y="5201887"/>
              <a:ext cx="1251955" cy="751899"/>
            </a:xfrm>
            <a:prstGeom prst="rect">
              <a:avLst/>
            </a:prstGeom>
          </p:spPr>
        </p:pic>
      </p:grpSp>
      <p:sp>
        <p:nvSpPr>
          <p:cNvPr id="23" name="Right Arrow 22"/>
          <p:cNvSpPr/>
          <p:nvPr/>
        </p:nvSpPr>
        <p:spPr>
          <a:xfrm>
            <a:off x="4904824" y="4723811"/>
            <a:ext cx="344562" cy="310950"/>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763" tIns="45381" rIns="90763" bIns="45381" numCol="1" spcCol="0" rtlCol="0" fromWordArt="0" anchor="ctr" anchorCtr="0" forceAA="0" compatLnSpc="1">
            <a:prstTxWarp prst="textNoShape">
              <a:avLst/>
            </a:prstTxWarp>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endParaRPr kumimoji="0" lang="en-US" sz="1787" b="0" i="0" u="none" strike="noStrike" kern="1200" cap="none" spc="0" normalizeH="0" baseline="0" noProof="0" dirty="0">
              <a:ln>
                <a:noFill/>
              </a:ln>
              <a:solidFill>
                <a:prstClr val="white"/>
              </a:solidFill>
              <a:effectLst/>
              <a:uLnTx/>
              <a:uFillTx/>
              <a:latin typeface="MetricHPE"/>
              <a:ea typeface="+mn-ea"/>
              <a:cs typeface="+mn-cs"/>
            </a:endParaRPr>
          </a:p>
        </p:txBody>
      </p:sp>
      <p:sp>
        <p:nvSpPr>
          <p:cNvPr id="26" name="TextBox 25"/>
          <p:cNvSpPr txBox="1"/>
          <p:nvPr/>
        </p:nvSpPr>
        <p:spPr>
          <a:xfrm>
            <a:off x="5658337" y="5428317"/>
            <a:ext cx="1216152" cy="492443"/>
          </a:xfrm>
          <a:prstGeom prst="rect">
            <a:avLst/>
          </a:prstGeom>
          <a:noFill/>
        </p:spPr>
        <p:txBody>
          <a:bodyPr wrap="square" lIns="0" tIns="0" rIns="0" bIns="0" rtlCol="0">
            <a:sp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Expanded rollout</a:t>
            </a:r>
          </a:p>
        </p:txBody>
      </p:sp>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8802" y="4893684"/>
            <a:ext cx="1215222" cy="486088"/>
          </a:xfrm>
          <a:prstGeom prst="rect">
            <a:avLst/>
          </a:prstGeom>
        </p:spPr>
      </p:pic>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8802" y="4382299"/>
            <a:ext cx="1215222" cy="486088"/>
          </a:xfrm>
          <a:prstGeom prst="rect">
            <a:avLst/>
          </a:prstGeom>
        </p:spPr>
      </p:pic>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8802" y="3870912"/>
            <a:ext cx="1215222" cy="486088"/>
          </a:xfrm>
          <a:prstGeom prst="rect">
            <a:avLst/>
          </a:prstGeom>
        </p:spPr>
      </p:pic>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8802" y="3359525"/>
            <a:ext cx="1215222" cy="486088"/>
          </a:xfrm>
          <a:prstGeom prst="rect">
            <a:avLst/>
          </a:prstGeom>
        </p:spPr>
      </p:pic>
      <p:pic>
        <p:nvPicPr>
          <p:cNvPr id="75" name="Picture 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8802" y="2848138"/>
            <a:ext cx="1215222" cy="486088"/>
          </a:xfrm>
          <a:prstGeom prst="rect">
            <a:avLst/>
          </a:prstGeom>
        </p:spPr>
      </p:pic>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8802" y="2336751"/>
            <a:ext cx="1215222" cy="486088"/>
          </a:xfrm>
          <a:prstGeom prst="rect">
            <a:avLst/>
          </a:prstGeom>
        </p:spPr>
      </p:pic>
      <p:pic>
        <p:nvPicPr>
          <p:cNvPr id="77" name="Picture 7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8802" y="1825364"/>
            <a:ext cx="1215222" cy="486088"/>
          </a:xfrm>
          <a:prstGeom prst="rect">
            <a:avLst/>
          </a:prstGeom>
        </p:spPr>
      </p:pic>
      <p:pic>
        <p:nvPicPr>
          <p:cNvPr id="78" name="Picture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8802" y="1313977"/>
            <a:ext cx="1215222" cy="486088"/>
          </a:xfrm>
          <a:prstGeom prst="rect">
            <a:avLst/>
          </a:prstGeom>
        </p:spPr>
      </p:pic>
      <p:sp>
        <p:nvSpPr>
          <p:cNvPr id="22" name="Right Arrow 21"/>
          <p:cNvSpPr/>
          <p:nvPr/>
        </p:nvSpPr>
        <p:spPr>
          <a:xfrm>
            <a:off x="2514025" y="4723811"/>
            <a:ext cx="344562" cy="310950"/>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763" tIns="45381" rIns="90763" bIns="45381" numCol="1" spcCol="0" rtlCol="0" fromWordArt="0" anchor="ctr" anchorCtr="0" forceAA="0" compatLnSpc="1">
            <a:prstTxWarp prst="textNoShape">
              <a:avLst/>
            </a:prstTxWarp>
            <a:no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endParaRPr kumimoji="0" lang="en-US" sz="1787" b="0" i="0" u="none" strike="noStrike" kern="1200" cap="none" spc="0" normalizeH="0" baseline="0" noProof="0" dirty="0">
              <a:ln>
                <a:noFill/>
              </a:ln>
              <a:solidFill>
                <a:prstClr val="white"/>
              </a:solidFill>
              <a:effectLst/>
              <a:uLnTx/>
              <a:uFillTx/>
              <a:latin typeface="MetricHPE"/>
              <a:ea typeface="+mn-ea"/>
              <a:cs typeface="+mn-cs"/>
            </a:endParaRPr>
          </a:p>
        </p:txBody>
      </p:sp>
      <p:sp>
        <p:nvSpPr>
          <p:cNvPr id="25" name="TextBox 24"/>
          <p:cNvSpPr txBox="1"/>
          <p:nvPr/>
        </p:nvSpPr>
        <p:spPr>
          <a:xfrm>
            <a:off x="3273629" y="5428317"/>
            <a:ext cx="1216152" cy="492443"/>
          </a:xfrm>
          <a:prstGeom prst="rect">
            <a:avLst/>
          </a:prstGeom>
          <a:noFill/>
        </p:spPr>
        <p:txBody>
          <a:bodyPr wrap="square" lIns="0" tIns="0" rIns="0" bIns="0" rtlCol="0">
            <a:sp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Production rollout</a:t>
            </a:r>
          </a:p>
        </p:txBody>
      </p:sp>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67539" y="4888439"/>
            <a:ext cx="1228333" cy="491333"/>
          </a:xfrm>
          <a:prstGeom prst="rect">
            <a:avLst/>
          </a:prstGeom>
        </p:spPr>
      </p:pic>
      <p:pic>
        <p:nvPicPr>
          <p:cNvPr id="79" name="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67539" y="3869163"/>
            <a:ext cx="1228333" cy="491333"/>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67539" y="4378801"/>
            <a:ext cx="1228333" cy="491333"/>
          </a:xfrm>
          <a:prstGeom prst="rect">
            <a:avLst/>
          </a:prstGeom>
        </p:spPr>
      </p:pic>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67539" y="3359525"/>
            <a:ext cx="1228333" cy="491333"/>
          </a:xfrm>
          <a:prstGeom prst="rect">
            <a:avLst/>
          </a:prstGeom>
        </p:spPr>
      </p:pic>
      <p:sp>
        <p:nvSpPr>
          <p:cNvPr id="24" name="TextBox 23"/>
          <p:cNvSpPr txBox="1"/>
          <p:nvPr/>
        </p:nvSpPr>
        <p:spPr>
          <a:xfrm>
            <a:off x="888921" y="5428317"/>
            <a:ext cx="1216152" cy="246221"/>
          </a:xfrm>
          <a:prstGeom prst="rect">
            <a:avLst/>
          </a:prstGeom>
          <a:noFill/>
        </p:spPr>
        <p:txBody>
          <a:bodyPr wrap="square" lIns="0" tIns="0" rIns="0" bIns="0" rtlCol="0">
            <a:spAutoFit/>
          </a:bodyPr>
          <a:lstStyle/>
          <a:p>
            <a:pPr marL="0" marR="0" lvl="0" indent="0" algn="ctr" defTabSz="907559"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etricHPE"/>
                <a:ea typeface="+mn-ea"/>
                <a:cs typeface="+mn-cs"/>
              </a:rPr>
              <a:t>Initial pilot</a:t>
            </a:r>
          </a:p>
        </p:txBody>
      </p:sp>
      <p:grpSp>
        <p:nvGrpSpPr>
          <p:cNvPr id="10" name="Group 9"/>
          <p:cNvGrpSpPr/>
          <p:nvPr/>
        </p:nvGrpSpPr>
        <p:grpSpPr>
          <a:xfrm>
            <a:off x="889387" y="4378801"/>
            <a:ext cx="1215221" cy="1000971"/>
            <a:chOff x="888921" y="4378801"/>
            <a:chExt cx="1215221" cy="1000971"/>
          </a:xfrm>
        </p:grpSpPr>
        <p:pic>
          <p:nvPicPr>
            <p:cNvPr id="69" name="Picture 6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88921" y="4893684"/>
              <a:ext cx="1215221" cy="486088"/>
            </a:xfrm>
            <a:prstGeom prst="rect">
              <a:avLst/>
            </a:prstGeom>
          </p:spPr>
        </p:pic>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88921" y="4378801"/>
              <a:ext cx="1215221" cy="486088"/>
            </a:xfrm>
            <a:prstGeom prst="rect">
              <a:avLst/>
            </a:prstGeom>
          </p:spPr>
        </p:pic>
      </p:grpSp>
    </p:spTree>
    <p:extLst>
      <p:ext uri="{BB962C8B-B14F-4D97-AF65-F5344CB8AC3E}">
        <p14:creationId xmlns:p14="http://schemas.microsoft.com/office/powerpoint/2010/main" val="1869840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cs typeface="Arial"/>
              </a:rPr>
              <a:t>Built on HPE ProLiant DL380</a:t>
            </a:r>
            <a:endParaRPr lang="en-US" sz="2000" b="1" dirty="0">
              <a:cs typeface="Arial"/>
            </a:endParaRPr>
          </a:p>
        </p:txBody>
      </p:sp>
      <p:sp>
        <p:nvSpPr>
          <p:cNvPr id="9" name="Text Placeholder 8"/>
          <p:cNvSpPr>
            <a:spLocks noGrp="1"/>
          </p:cNvSpPr>
          <p:nvPr>
            <p:ph type="body" sz="quarter" idx="13"/>
          </p:nvPr>
        </p:nvSpPr>
        <p:spPr/>
        <p:txBody>
          <a:bodyPr/>
          <a:lstStyle/>
          <a:p>
            <a:r>
              <a:rPr lang="en-US" dirty="0">
                <a:cs typeface="Arial"/>
              </a:rPr>
              <a:t>The industry’s most trusted foundation</a:t>
            </a:r>
            <a:br>
              <a:rPr lang="en-US" dirty="0">
                <a:cs typeface="Arial"/>
              </a:rPr>
            </a:br>
            <a:endParaRPr lang="en-US" dirty="0">
              <a:cs typeface="Arial"/>
            </a:endParaRPr>
          </a:p>
        </p:txBody>
      </p:sp>
      <p:sp>
        <p:nvSpPr>
          <p:cNvPr id="17" name="Rectangle 16"/>
          <p:cNvSpPr/>
          <p:nvPr/>
        </p:nvSpPr>
        <p:spPr>
          <a:xfrm>
            <a:off x="6302891" y="3733800"/>
            <a:ext cx="5106228" cy="2631490"/>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Data center standard for multi-workload compute</a:t>
            </a:r>
          </a:p>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Powered by Intel Xeon E5-2600 v3/v4 series processors (Gen9) and Intel Xeon Scalable Processor Family (Gen10) </a:t>
            </a:r>
          </a:p>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Delivers best performance and expandability in the </a:t>
            </a:r>
            <a:br>
              <a:rPr kumimoji="0" lang="en-US" sz="1400" b="0" i="0" u="none" strike="noStrike" kern="1200" cap="none" spc="0" normalizeH="0" baseline="0" noProof="0" dirty="0">
                <a:ln>
                  <a:noFill/>
                </a:ln>
                <a:solidFill>
                  <a:prstClr val="black"/>
                </a:solidFill>
                <a:effectLst/>
                <a:uLnTx/>
                <a:uFillTx/>
                <a:latin typeface="Arial"/>
                <a:ea typeface="+mn-ea"/>
                <a:cs typeface="Arial"/>
              </a:rPr>
            </a:br>
            <a:r>
              <a:rPr kumimoji="0" lang="en-US" sz="1400" b="0" i="0" u="none" strike="noStrike" kern="1200" cap="none" spc="0" normalizeH="0" baseline="0" noProof="0" dirty="0">
                <a:ln>
                  <a:noFill/>
                </a:ln>
                <a:solidFill>
                  <a:prstClr val="black"/>
                </a:solidFill>
                <a:effectLst/>
                <a:uLnTx/>
                <a:uFillTx/>
                <a:latin typeface="Arial"/>
                <a:ea typeface="+mn-ea"/>
                <a:cs typeface="Arial"/>
              </a:rPr>
              <a:t>HPE 2P rack portfolio</a:t>
            </a:r>
          </a:p>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Reliability, serviceability, and availability, backed by comprehensive warranty </a:t>
            </a:r>
          </a:p>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Ideal for any environment</a:t>
            </a:r>
          </a:p>
          <a:p>
            <a:pPr marL="22860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rPr>
              <a:t>All-flash extra-small, small, medium, and large configurations </a:t>
            </a:r>
          </a:p>
        </p:txBody>
      </p:sp>
      <p:grpSp>
        <p:nvGrpSpPr>
          <p:cNvPr id="13" name="Group 12"/>
          <p:cNvGrpSpPr/>
          <p:nvPr/>
        </p:nvGrpSpPr>
        <p:grpSpPr>
          <a:xfrm>
            <a:off x="694100" y="1696001"/>
            <a:ext cx="3429000" cy="1849845"/>
            <a:chOff x="694097" y="1868715"/>
            <a:chExt cx="3429000" cy="1849845"/>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72238" y="2081075"/>
              <a:ext cx="945857" cy="557556"/>
            </a:xfrm>
            <a:prstGeom prst="rect">
              <a:avLst/>
            </a:prstGeom>
          </p:spPr>
        </p:pic>
        <p:sp>
          <p:nvSpPr>
            <p:cNvPr id="15" name="Rectangle 14"/>
            <p:cNvSpPr/>
            <p:nvPr/>
          </p:nvSpPr>
          <p:spPr bwMode="ltGray">
            <a:xfrm>
              <a:off x="694097" y="1868715"/>
              <a:ext cx="3429000" cy="1849845"/>
            </a:xfrm>
            <a:prstGeom prst="rect">
              <a:avLst/>
            </a:prstGeom>
            <a:noFill/>
            <a:ln w="571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097280" bIns="182880" rtlCol="0" anchor="t"/>
            <a:lstStyle/>
            <a:p>
              <a:pPr marL="0" marR="0" lvl="0" indent="0" algn="l" defTabSz="914400" rtl="0" eaLnBrk="1" fontAlgn="auto" latinLnBrk="0" hangingPunct="1">
                <a:lnSpc>
                  <a:spcPct val="90000"/>
                </a:lnSpc>
                <a:spcBef>
                  <a:spcPts val="0"/>
                </a:spcBef>
                <a:spcAft>
                  <a:spcPts val="15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"Future proof" design keeps up with your business needs</a:t>
              </a:r>
              <a:endParaRPr kumimoji="0" lang="en-US" sz="15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24" name="Group 23"/>
          <p:cNvGrpSpPr/>
          <p:nvPr/>
        </p:nvGrpSpPr>
        <p:grpSpPr>
          <a:xfrm>
            <a:off x="4396935" y="1696001"/>
            <a:ext cx="3429000" cy="1849845"/>
            <a:chOff x="4395895" y="1868715"/>
            <a:chExt cx="3429000" cy="1849845"/>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8258" y="1984607"/>
              <a:ext cx="759718" cy="776791"/>
            </a:xfrm>
            <a:prstGeom prst="rect">
              <a:avLst/>
            </a:prstGeom>
          </p:spPr>
        </p:pic>
        <p:sp>
          <p:nvSpPr>
            <p:cNvPr id="22" name="Rectangle 21"/>
            <p:cNvSpPr/>
            <p:nvPr/>
          </p:nvSpPr>
          <p:spPr bwMode="ltGray">
            <a:xfrm>
              <a:off x="4395895" y="1868715"/>
              <a:ext cx="3429000" cy="1849845"/>
            </a:xfrm>
            <a:prstGeom prst="rect">
              <a:avLst/>
            </a:prstGeom>
            <a:noFill/>
            <a:ln w="571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097280" bIns="182880" rtlCol="0" anchor="t"/>
            <a:lstStyle/>
            <a:p>
              <a:pPr marL="0" marR="0" lvl="0" indent="0" algn="l" defTabSz="914400" rtl="0" eaLnBrk="1" fontAlgn="auto" latinLnBrk="0" hangingPunct="1">
                <a:lnSpc>
                  <a:spcPct val="90000"/>
                </a:lnSpc>
                <a:spcBef>
                  <a:spcPts val="0"/>
                </a:spcBef>
                <a:spcAft>
                  <a:spcPts val="15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Industry-leading energy efficiency for quicker returns on your investment</a:t>
              </a:r>
              <a:endParaRPr kumimoji="0" lang="en-US" sz="15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14" name="Group 13"/>
          <p:cNvGrpSpPr/>
          <p:nvPr/>
        </p:nvGrpSpPr>
        <p:grpSpPr>
          <a:xfrm>
            <a:off x="8099776" y="1696001"/>
            <a:ext cx="3429000" cy="1849845"/>
            <a:chOff x="8099773" y="1868715"/>
            <a:chExt cx="3429000" cy="1849845"/>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78580" y="1963266"/>
              <a:ext cx="730535" cy="762299"/>
            </a:xfrm>
            <a:prstGeom prst="rect">
              <a:avLst/>
            </a:prstGeom>
          </p:spPr>
        </p:pic>
        <p:sp>
          <p:nvSpPr>
            <p:cNvPr id="23" name="Rectangle 22"/>
            <p:cNvSpPr/>
            <p:nvPr/>
          </p:nvSpPr>
          <p:spPr bwMode="ltGray">
            <a:xfrm>
              <a:off x="8099773" y="1868715"/>
              <a:ext cx="3429000" cy="1849845"/>
            </a:xfrm>
            <a:prstGeom prst="rect">
              <a:avLst/>
            </a:prstGeom>
            <a:noFill/>
            <a:ln w="57150"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097280" bIns="182880" rtlCol="0" anchor="t"/>
            <a:lstStyle/>
            <a:p>
              <a:pPr marL="0" marR="0" lvl="0" indent="0" algn="l" defTabSz="914400" rtl="0" eaLnBrk="1" fontAlgn="auto" latinLnBrk="0" hangingPunct="1">
                <a:lnSpc>
                  <a:spcPct val="90000"/>
                </a:lnSpc>
                <a:spcBef>
                  <a:spcPts val="0"/>
                </a:spcBef>
                <a:spcAft>
                  <a:spcPts val="15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Agile infrastructure management for accelerating IT service delivery</a:t>
              </a:r>
              <a:endParaRPr kumimoji="0" lang="en-US" sz="1500" b="0" i="0" u="none" strike="noStrike" kern="1200" cap="none" spc="0" normalizeH="0" baseline="0" noProof="0" dirty="0">
                <a:ln>
                  <a:noFill/>
                </a:ln>
                <a:solidFill>
                  <a:prstClr val="black"/>
                </a:solidFill>
                <a:effectLst/>
                <a:uLnTx/>
                <a:uFillTx/>
                <a:latin typeface="Arial"/>
                <a:ea typeface="+mn-ea"/>
                <a:cs typeface="Arial"/>
              </a:endParaRPr>
            </a:p>
          </p:txBody>
        </p:sp>
      </p:gr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6F8AB-BCEA-4347-8BA6-BE776009BC89}" type="slidenum">
              <a:rPr kumimoji="0" lang="en-US" sz="1600" b="0" i="0" u="none" strike="noStrike" kern="1200" cap="none" spc="0" normalizeH="0" baseline="0" noProof="0" smtClean="0">
                <a:ln>
                  <a:noFill/>
                </a:ln>
                <a:solidFill>
                  <a:srgbClr val="617D7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dirty="0">
              <a:ln>
                <a:noFill/>
              </a:ln>
              <a:solidFill>
                <a:srgbClr val="617D78"/>
              </a:solidFill>
              <a:effectLst/>
              <a:uLnTx/>
              <a:uFillTx/>
              <a:latin typeface="Arial"/>
              <a:ea typeface="+mn-ea"/>
              <a:cs typeface="+mn-cs"/>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4343400"/>
            <a:ext cx="4822590" cy="1597483"/>
          </a:xfrm>
          <a:prstGeom prst="rect">
            <a:avLst/>
          </a:prstGeom>
        </p:spPr>
      </p:pic>
    </p:spTree>
    <p:extLst>
      <p:ext uri="{BB962C8B-B14F-4D97-AF65-F5344CB8AC3E}">
        <p14:creationId xmlns:p14="http://schemas.microsoft.com/office/powerpoint/2010/main" val="1367277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18609496"/>
              </p:ext>
            </p:extLst>
          </p:nvPr>
        </p:nvGraphicFramePr>
        <p:xfrm>
          <a:off x="608228" y="2438400"/>
          <a:ext cx="10969945" cy="3566896"/>
        </p:xfrm>
        <a:graphic>
          <a:graphicData uri="http://schemas.openxmlformats.org/drawingml/2006/table">
            <a:tbl>
              <a:tblPr firstRow="1" firstCol="1" lastRow="1" lastCol="1" bandRow="1" bandCol="1">
                <a:tableStyleId>{5940675A-B579-460E-94D1-54222C63F5DA}</a:tableStyleId>
              </a:tblPr>
              <a:tblGrid>
                <a:gridCol w="1259946">
                  <a:extLst>
                    <a:ext uri="{9D8B030D-6E8A-4147-A177-3AD203B41FA5}">
                      <a16:colId xmlns:a16="http://schemas.microsoft.com/office/drawing/2014/main" val="20000"/>
                    </a:ext>
                  </a:extLst>
                </a:gridCol>
                <a:gridCol w="2787741">
                  <a:extLst>
                    <a:ext uri="{9D8B030D-6E8A-4147-A177-3AD203B41FA5}">
                      <a16:colId xmlns:a16="http://schemas.microsoft.com/office/drawing/2014/main" val="20001"/>
                    </a:ext>
                  </a:extLst>
                </a:gridCol>
                <a:gridCol w="1479524">
                  <a:extLst>
                    <a:ext uri="{9D8B030D-6E8A-4147-A177-3AD203B41FA5}">
                      <a16:colId xmlns:a16="http://schemas.microsoft.com/office/drawing/2014/main" val="20002"/>
                    </a:ext>
                  </a:extLst>
                </a:gridCol>
                <a:gridCol w="1918835">
                  <a:extLst>
                    <a:ext uri="{9D8B030D-6E8A-4147-A177-3AD203B41FA5}">
                      <a16:colId xmlns:a16="http://schemas.microsoft.com/office/drawing/2014/main" val="20003"/>
                    </a:ext>
                  </a:extLst>
                </a:gridCol>
                <a:gridCol w="1677472">
                  <a:extLst>
                    <a:ext uri="{9D8B030D-6E8A-4147-A177-3AD203B41FA5}">
                      <a16:colId xmlns:a16="http://schemas.microsoft.com/office/drawing/2014/main" val="20004"/>
                    </a:ext>
                  </a:extLst>
                </a:gridCol>
                <a:gridCol w="1846427">
                  <a:extLst>
                    <a:ext uri="{9D8B030D-6E8A-4147-A177-3AD203B41FA5}">
                      <a16:colId xmlns:a16="http://schemas.microsoft.com/office/drawing/2014/main" val="20005"/>
                    </a:ext>
                  </a:extLst>
                </a:gridCol>
              </a:tblGrid>
              <a:tr h="293050">
                <a:tc gridSpan="6">
                  <a:txBody>
                    <a:bodyPr/>
                    <a:lstStyle/>
                    <a:p>
                      <a:pPr marL="102870" marR="101600" algn="ctr">
                        <a:lnSpc>
                          <a:spcPct val="111000"/>
                        </a:lnSpc>
                        <a:spcBef>
                          <a:spcPts val="240"/>
                        </a:spcBef>
                        <a:spcAft>
                          <a:spcPts val="0"/>
                        </a:spcAft>
                      </a:pPr>
                      <a:r>
                        <a:rPr lang="en-US" sz="1400" b="1" dirty="0">
                          <a:solidFill>
                            <a:schemeClr val="tx1"/>
                          </a:solidFill>
                          <a:effectLst/>
                          <a:latin typeface="+mn-lt"/>
                          <a:ea typeface="Arial" charset="0"/>
                          <a:cs typeface="+mn-cs"/>
                        </a:rPr>
                        <a:t>HPE SimpliVity 380 Gen 10</a:t>
                      </a:r>
                      <a:r>
                        <a:rPr lang="en-US" sz="1400" b="1" baseline="0" dirty="0">
                          <a:solidFill>
                            <a:schemeClr val="tx1"/>
                          </a:solidFill>
                          <a:effectLst/>
                          <a:latin typeface="+mn-lt"/>
                          <a:ea typeface="Arial" charset="0"/>
                          <a:cs typeface="+mn-cs"/>
                        </a:rPr>
                        <a:t> “All Flash” Model S</a:t>
                      </a:r>
                      <a:r>
                        <a:rPr lang="en-US" sz="1400" b="1" dirty="0">
                          <a:solidFill>
                            <a:schemeClr val="tx1"/>
                          </a:solidFill>
                          <a:effectLst/>
                          <a:latin typeface="+mn-lt"/>
                          <a:ea typeface="Arial" charset="0"/>
                          <a:cs typeface="+mn-cs"/>
                        </a:rPr>
                        <a:t>pecifications</a:t>
                      </a:r>
                    </a:p>
                  </a:txBody>
                  <a:tcPr marL="91667" marR="91667" anchor="ctr">
                    <a:noFill/>
                  </a:tcPr>
                </a:tc>
                <a:tc hMerge="1">
                  <a:txBody>
                    <a:bodyPr/>
                    <a:lstStyle/>
                    <a:p>
                      <a:pPr marL="0" marR="0" algn="ctr">
                        <a:spcBef>
                          <a:spcPts val="0"/>
                        </a:spcBef>
                        <a:spcAft>
                          <a:spcPts val="0"/>
                        </a:spcAft>
                      </a:pPr>
                      <a:endParaRPr lang="en-US" sz="1000" b="1" dirty="0">
                        <a:solidFill>
                          <a:schemeClr val="bg1"/>
                        </a:solidFill>
                        <a:effectLst/>
                        <a:latin typeface="+mn-lt"/>
                        <a:ea typeface="Arial" panose="020B0604020202020204" pitchFamily="34" charset="0"/>
                      </a:endParaRPr>
                    </a:p>
                  </a:txBody>
                  <a:tcPr anchor="ctr">
                    <a:solidFill>
                      <a:schemeClr val="accent1"/>
                    </a:solidFill>
                  </a:tcPr>
                </a:tc>
                <a:tc hMerge="1">
                  <a:txBody>
                    <a:bodyPr/>
                    <a:lstStyle/>
                    <a:p>
                      <a:pPr marL="76200" marR="55880" indent="-6985" algn="ctr">
                        <a:lnSpc>
                          <a:spcPct val="111000"/>
                        </a:lnSpc>
                        <a:spcBef>
                          <a:spcPts val="0"/>
                        </a:spcBef>
                        <a:spcAft>
                          <a:spcPts val="0"/>
                        </a:spcAft>
                      </a:pPr>
                      <a:endParaRPr lang="en-US" sz="1000" b="1" dirty="0">
                        <a:solidFill>
                          <a:schemeClr val="bg1"/>
                        </a:solidFill>
                        <a:effectLst/>
                        <a:latin typeface="+mn-lt"/>
                        <a:ea typeface="Arial" panose="020B0604020202020204" pitchFamily="34" charset="0"/>
                      </a:endParaRPr>
                    </a:p>
                  </a:txBody>
                  <a:tcPr anchor="ctr">
                    <a:solidFill>
                      <a:schemeClr val="accent1"/>
                    </a:solidFill>
                  </a:tcPr>
                </a:tc>
                <a:tc hMerge="1">
                  <a:txBody>
                    <a:bodyPr/>
                    <a:lstStyle/>
                    <a:p>
                      <a:pPr marL="0" marR="0" algn="ctr">
                        <a:spcBef>
                          <a:spcPts val="50"/>
                        </a:spcBef>
                        <a:spcAft>
                          <a:spcPts val="0"/>
                        </a:spcAft>
                      </a:pPr>
                      <a:endParaRPr lang="en-US" sz="1000" b="1" dirty="0">
                        <a:solidFill>
                          <a:schemeClr val="bg1"/>
                        </a:solidFill>
                        <a:effectLst/>
                        <a:latin typeface="+mn-lt"/>
                        <a:ea typeface="Arial" panose="020B0604020202020204" pitchFamily="34" charset="0"/>
                      </a:endParaRPr>
                    </a:p>
                  </a:txBody>
                  <a:tcPr anchor="ctr">
                    <a:solidFill>
                      <a:schemeClr val="accent1"/>
                    </a:solidFill>
                  </a:tcPr>
                </a:tc>
                <a:tc hMerge="1">
                  <a:txBody>
                    <a:bodyPr/>
                    <a:lstStyle/>
                    <a:p>
                      <a:pPr marL="0" marR="0" algn="ctr">
                        <a:spcBef>
                          <a:spcPts val="50"/>
                        </a:spcBef>
                        <a:spcAft>
                          <a:spcPts val="0"/>
                        </a:spcAft>
                      </a:pPr>
                      <a:endParaRPr lang="en-US" sz="1000" b="1" dirty="0">
                        <a:solidFill>
                          <a:schemeClr val="bg1"/>
                        </a:solidFill>
                        <a:effectLst/>
                        <a:latin typeface="+mn-lt"/>
                        <a:ea typeface="Arial" panose="020B0604020202020204" pitchFamily="34" charset="0"/>
                      </a:endParaRPr>
                    </a:p>
                  </a:txBody>
                  <a:tcPr anchor="ctr">
                    <a:solidFill>
                      <a:schemeClr val="accent1"/>
                    </a:solidFill>
                  </a:tcPr>
                </a:tc>
                <a:tc hMerge="1">
                  <a:txBody>
                    <a:bodyPr/>
                    <a:lstStyle/>
                    <a:p>
                      <a:pPr marL="0" marR="0" algn="ctr">
                        <a:spcBef>
                          <a:spcPts val="50"/>
                        </a:spcBef>
                        <a:spcAft>
                          <a:spcPts val="0"/>
                        </a:spcAft>
                      </a:pPr>
                      <a:endParaRPr lang="en-US" sz="1000" b="1" dirty="0">
                        <a:solidFill>
                          <a:schemeClr val="bg1"/>
                        </a:solidFill>
                        <a:effectLst/>
                        <a:latin typeface="+mn-lt"/>
                        <a:ea typeface="Arial" panose="020B0604020202020204" pitchFamily="34" charset="0"/>
                      </a:endParaRPr>
                    </a:p>
                  </a:txBody>
                  <a:tcPr anchor="ctr">
                    <a:solidFill>
                      <a:schemeClr val="accent1"/>
                    </a:solidFill>
                  </a:tcPr>
                </a:tc>
                <a:extLst>
                  <a:ext uri="{0D108BD9-81ED-4DB2-BD59-A6C34878D82A}">
                    <a16:rowId xmlns:a16="http://schemas.microsoft.com/office/drawing/2014/main" val="10000"/>
                  </a:ext>
                </a:extLst>
              </a:tr>
              <a:tr h="515403">
                <a:tc>
                  <a:txBody>
                    <a:bodyPr/>
                    <a:lstStyle/>
                    <a:p>
                      <a:pPr marL="102870" marR="101600" algn="ctr">
                        <a:lnSpc>
                          <a:spcPct val="111000"/>
                        </a:lnSpc>
                        <a:spcBef>
                          <a:spcPts val="240"/>
                        </a:spcBef>
                        <a:spcAft>
                          <a:spcPts val="0"/>
                        </a:spcAft>
                      </a:pPr>
                      <a:r>
                        <a:rPr lang="en-US" sz="1200" b="1" dirty="0">
                          <a:solidFill>
                            <a:schemeClr val="bg1"/>
                          </a:solidFill>
                          <a:effectLst/>
                          <a:latin typeface="+mn-lt"/>
                          <a:ea typeface="Arial" charset="0"/>
                          <a:cs typeface="+mn-cs"/>
                        </a:rPr>
                        <a:t>Model </a:t>
                      </a:r>
                    </a:p>
                  </a:txBody>
                  <a:tcPr marL="91667" marR="91667" anchor="ctr">
                    <a:solidFill>
                      <a:schemeClr val="tx2"/>
                    </a:solidFill>
                  </a:tcPr>
                </a:tc>
                <a:tc>
                  <a:txBody>
                    <a:bodyPr/>
                    <a:lstStyle/>
                    <a:p>
                      <a:pPr marL="0" marR="0" algn="ctr">
                        <a:spcBef>
                          <a:spcPts val="0"/>
                        </a:spcBef>
                        <a:spcAft>
                          <a:spcPts val="0"/>
                        </a:spcAft>
                      </a:pPr>
                      <a:r>
                        <a:rPr lang="en-US" sz="1200" b="1" dirty="0">
                          <a:solidFill>
                            <a:schemeClr val="bg1"/>
                          </a:solidFill>
                          <a:effectLst/>
                          <a:latin typeface="+mn-lt"/>
                          <a:ea typeface="Arial" charset="0"/>
                          <a:cs typeface="+mn-cs"/>
                        </a:rPr>
                        <a:t> CPU Configuration</a:t>
                      </a:r>
                    </a:p>
                  </a:txBody>
                  <a:tcPr marL="91667" marR="91667" anchor="ctr">
                    <a:solidFill>
                      <a:schemeClr val="tx2"/>
                    </a:solidFill>
                  </a:tcPr>
                </a:tc>
                <a:tc>
                  <a:txBody>
                    <a:bodyPr/>
                    <a:lstStyle/>
                    <a:p>
                      <a:pPr marL="76200" marR="55880" indent="-6985" algn="ctr">
                        <a:lnSpc>
                          <a:spcPct val="111000"/>
                        </a:lnSpc>
                        <a:spcBef>
                          <a:spcPts val="0"/>
                        </a:spcBef>
                        <a:spcAft>
                          <a:spcPts val="0"/>
                        </a:spcAft>
                      </a:pPr>
                      <a:r>
                        <a:rPr lang="en-US" sz="1200" b="1" dirty="0">
                          <a:solidFill>
                            <a:schemeClr val="bg1"/>
                          </a:solidFill>
                          <a:effectLst/>
                          <a:latin typeface="+mn-lt"/>
                          <a:ea typeface="Arial" charset="0"/>
                          <a:cs typeface="+mn-cs"/>
                        </a:rPr>
                        <a:t>Memory</a:t>
                      </a:r>
                    </a:p>
                  </a:txBody>
                  <a:tcPr marL="91667" marR="91667" anchor="ctr">
                    <a:solidFill>
                      <a:schemeClr val="tx2"/>
                    </a:solidFill>
                  </a:tcPr>
                </a:tc>
                <a:tc>
                  <a:txBody>
                    <a:bodyPr/>
                    <a:lstStyle/>
                    <a:p>
                      <a:pPr marL="0" marR="0" algn="ctr">
                        <a:spcBef>
                          <a:spcPts val="50"/>
                        </a:spcBef>
                        <a:spcAft>
                          <a:spcPts val="0"/>
                        </a:spcAft>
                      </a:pPr>
                      <a:r>
                        <a:rPr lang="en-US" sz="1200" b="1" dirty="0">
                          <a:solidFill>
                            <a:schemeClr val="bg1"/>
                          </a:solidFill>
                          <a:effectLst/>
                          <a:latin typeface="+mn-lt"/>
                          <a:ea typeface="Arial" charset="0"/>
                          <a:cs typeface="+mn-cs"/>
                        </a:rPr>
                        <a:t> Storage Configuration</a:t>
                      </a:r>
                    </a:p>
                  </a:txBody>
                  <a:tcPr marL="91667" marR="91667" anchor="ctr">
                    <a:solidFill>
                      <a:schemeClr val="tx2"/>
                    </a:solidFill>
                  </a:tcPr>
                </a:tc>
                <a:tc>
                  <a:txBody>
                    <a:bodyPr/>
                    <a:lstStyle/>
                    <a:p>
                      <a:pPr marL="0" marR="0" algn="ctr">
                        <a:spcBef>
                          <a:spcPts val="50"/>
                        </a:spcBef>
                        <a:spcAft>
                          <a:spcPts val="0"/>
                        </a:spcAft>
                      </a:pPr>
                      <a:r>
                        <a:rPr lang="en-US" sz="1200" b="1" dirty="0">
                          <a:solidFill>
                            <a:schemeClr val="bg1"/>
                          </a:solidFill>
                          <a:effectLst/>
                          <a:latin typeface="+mn-lt"/>
                          <a:ea typeface="Arial" charset="0"/>
                          <a:cs typeface="+mn-cs"/>
                        </a:rPr>
                        <a:t> Effective Storage Capacity</a:t>
                      </a:r>
                    </a:p>
                  </a:txBody>
                  <a:tcPr marL="91667" marR="91667" anchor="ctr">
                    <a:solidFill>
                      <a:schemeClr val="tx2"/>
                    </a:solidFill>
                  </a:tcPr>
                </a:tc>
                <a:tc>
                  <a:txBody>
                    <a:bodyPr/>
                    <a:lstStyle/>
                    <a:p>
                      <a:pPr marL="0" marR="0" algn="ctr">
                        <a:spcBef>
                          <a:spcPts val="50"/>
                        </a:spcBef>
                        <a:spcAft>
                          <a:spcPts val="0"/>
                        </a:spcAft>
                      </a:pPr>
                      <a:r>
                        <a:rPr lang="en-US" sz="1200" b="1" dirty="0">
                          <a:solidFill>
                            <a:schemeClr val="bg1"/>
                          </a:solidFill>
                          <a:effectLst/>
                          <a:latin typeface="+mn-lt"/>
                          <a:ea typeface="Arial" charset="0"/>
                          <a:cs typeface="+mn-cs"/>
                        </a:rPr>
                        <a:t>RAID Configuration</a:t>
                      </a:r>
                    </a:p>
                  </a:txBody>
                  <a:tcPr marL="91667" marR="91667" anchor="ctr">
                    <a:solidFill>
                      <a:schemeClr val="tx2"/>
                    </a:solidFill>
                  </a:tcPr>
                </a:tc>
                <a:extLst>
                  <a:ext uri="{0D108BD9-81ED-4DB2-BD59-A6C34878D82A}">
                    <a16:rowId xmlns:a16="http://schemas.microsoft.com/office/drawing/2014/main" val="10001"/>
                  </a:ext>
                </a:extLst>
              </a:tr>
              <a:tr h="0">
                <a:tc rowSpan="2">
                  <a:txBody>
                    <a:bodyPr/>
                    <a:lstStyle/>
                    <a:p>
                      <a:pPr marL="65405" marR="65405" algn="ctr">
                        <a:spcBef>
                          <a:spcPts val="235"/>
                        </a:spcBef>
                        <a:spcAft>
                          <a:spcPts val="0"/>
                        </a:spcAft>
                      </a:pPr>
                      <a:r>
                        <a:rPr lang="en-US" sz="1200" dirty="0">
                          <a:effectLst/>
                          <a:latin typeface="+mn-lt"/>
                          <a:ea typeface="Arial" charset="0"/>
                          <a:cs typeface="+mn-cs"/>
                        </a:rPr>
                        <a:t>XS</a:t>
                      </a:r>
                    </a:p>
                  </a:txBody>
                  <a:tcPr marL="91667" marR="91667" anchor="ctr"/>
                </a:tc>
                <a:tc>
                  <a:txBody>
                    <a:bodyPr/>
                    <a:lstStyle/>
                    <a:p>
                      <a:pPr marL="117475" marR="117475" algn="l">
                        <a:spcBef>
                          <a:spcPts val="235"/>
                        </a:spcBef>
                        <a:spcAft>
                          <a:spcPts val="0"/>
                        </a:spcAft>
                      </a:pPr>
                      <a:r>
                        <a:rPr lang="en-US" sz="1200" dirty="0">
                          <a:effectLst/>
                          <a:latin typeface="+mn-lt"/>
                          <a:ea typeface="Arial" charset="0"/>
                          <a:cs typeface="+mn-cs"/>
                        </a:rPr>
                        <a:t>1P Intel Xeon 8-14, 16-22 Cores</a:t>
                      </a:r>
                    </a:p>
                  </a:txBody>
                  <a:tcPr marL="91667" marR="91667" anchor="ctr"/>
                </a:tc>
                <a:tc>
                  <a:txBody>
                    <a:bodyPr/>
                    <a:lstStyle/>
                    <a:p>
                      <a:pPr marL="63500" marR="63500" algn="ctr">
                        <a:spcBef>
                          <a:spcPts val="230"/>
                        </a:spcBef>
                        <a:spcAft>
                          <a:spcPts val="0"/>
                        </a:spcAft>
                      </a:pPr>
                      <a:r>
                        <a:rPr lang="en-US" sz="1200" dirty="0">
                          <a:effectLst/>
                          <a:latin typeface="+mn-lt"/>
                          <a:ea typeface="Arial" charset="0"/>
                          <a:cs typeface="+mn-cs"/>
                        </a:rPr>
                        <a:t>87 </a:t>
                      </a:r>
                      <a:r>
                        <a:rPr lang="mr-IN" sz="1200" dirty="0">
                          <a:effectLst/>
                          <a:latin typeface="+mn-lt"/>
                          <a:ea typeface="Arial" charset="0"/>
                          <a:cs typeface="+mn-cs"/>
                        </a:rPr>
                        <a:t>–</a:t>
                      </a:r>
                      <a:r>
                        <a:rPr lang="en-US" sz="1200" dirty="0">
                          <a:effectLst/>
                          <a:latin typeface="+mn-lt"/>
                          <a:ea typeface="Arial" charset="0"/>
                          <a:cs typeface="+mn-cs"/>
                        </a:rPr>
                        <a:t> 711 GB</a:t>
                      </a:r>
                    </a:p>
                  </a:txBody>
                  <a:tcPr marL="91667" marR="91667" anchor="ctr"/>
                </a:tc>
                <a:tc rowSpan="2">
                  <a:txBody>
                    <a:bodyPr/>
                    <a:lstStyle/>
                    <a:p>
                      <a:pPr algn="ctr" defTabSz="607469" rtl="0" eaLnBrk="1" latinLnBrk="0" hangingPunct="1">
                        <a:spcAft>
                          <a:spcPts val="0"/>
                        </a:spcAft>
                      </a:pPr>
                      <a:r>
                        <a:rPr lang="en-US" sz="1200" kern="1200" dirty="0">
                          <a:solidFill>
                            <a:schemeClr val="tx1"/>
                          </a:solidFill>
                          <a:effectLst/>
                          <a:latin typeface="+mn-lt"/>
                          <a:ea typeface="Arial" charset="0"/>
                          <a:cs typeface="+mn-cs"/>
                        </a:rPr>
                        <a:t>5 x 960GB SSD</a:t>
                      </a:r>
                    </a:p>
                  </a:txBody>
                  <a:tcPr marL="91667" marR="91667" anchor="ctr"/>
                </a:tc>
                <a:tc rowSpan="2">
                  <a:txBody>
                    <a:bodyPr/>
                    <a:lstStyle/>
                    <a:p>
                      <a:pPr marL="0" marR="146685" algn="ctr">
                        <a:spcBef>
                          <a:spcPts val="210"/>
                        </a:spcBef>
                        <a:spcAft>
                          <a:spcPts val="0"/>
                        </a:spcAft>
                      </a:pPr>
                      <a:r>
                        <a:rPr lang="en-US" sz="1200" dirty="0">
                          <a:effectLst/>
                          <a:latin typeface="+mn-lt"/>
                          <a:ea typeface="Arial" charset="0"/>
                          <a:cs typeface="+mn-cs"/>
                        </a:rPr>
                        <a:t>3 </a:t>
                      </a:r>
                      <a:r>
                        <a:rPr lang="mr-IN" sz="1200" dirty="0">
                          <a:effectLst/>
                          <a:latin typeface="+mn-lt"/>
                          <a:ea typeface="Arial" charset="0"/>
                          <a:cs typeface="+mn-cs"/>
                        </a:rPr>
                        <a:t>–</a:t>
                      </a:r>
                      <a:r>
                        <a:rPr lang="en-US" sz="1200" dirty="0">
                          <a:effectLst/>
                          <a:latin typeface="+mn-lt"/>
                          <a:ea typeface="Arial" charset="0"/>
                          <a:cs typeface="+mn-cs"/>
                        </a:rPr>
                        <a:t> 6 TB</a:t>
                      </a:r>
                    </a:p>
                  </a:txBody>
                  <a:tcPr marL="91667" marR="91667" anchor="ctr"/>
                </a:tc>
                <a:tc rowSpan="2">
                  <a:txBody>
                    <a:bodyPr/>
                    <a:lstStyle/>
                    <a:p>
                      <a:pPr marL="0" marR="146685" algn="ctr">
                        <a:spcBef>
                          <a:spcPts val="210"/>
                        </a:spcBef>
                        <a:spcAft>
                          <a:spcPts val="0"/>
                        </a:spcAft>
                      </a:pPr>
                      <a:r>
                        <a:rPr lang="en-US" sz="1200" dirty="0">
                          <a:effectLst/>
                          <a:latin typeface="+mn-lt"/>
                          <a:ea typeface="Arial" charset="0"/>
                          <a:cs typeface="+mn-cs"/>
                        </a:rPr>
                        <a:t>RAID 5</a:t>
                      </a:r>
                    </a:p>
                  </a:txBody>
                  <a:tcPr marL="91667" marR="91667" anchor="ctr"/>
                </a:tc>
                <a:extLst>
                  <a:ext uri="{0D108BD9-81ED-4DB2-BD59-A6C34878D82A}">
                    <a16:rowId xmlns:a16="http://schemas.microsoft.com/office/drawing/2014/main" val="10002"/>
                  </a:ext>
                </a:extLst>
              </a:tr>
              <a:tr h="264319">
                <a:tc vMerge="1">
                  <a:txBody>
                    <a:bodyPr/>
                    <a:lstStyle/>
                    <a:p>
                      <a:endParaRPr lang="en-US"/>
                    </a:p>
                  </a:txBody>
                  <a:tcPr/>
                </a:tc>
                <a:tc>
                  <a:txBody>
                    <a:bodyPr/>
                    <a:lstStyle/>
                    <a:p>
                      <a:pPr marL="117475" marR="117475" algn="l" defTabSz="914400" rtl="0" eaLnBrk="1" latinLnBrk="0" hangingPunct="1">
                        <a:spcBef>
                          <a:spcPts val="235"/>
                        </a:spcBef>
                        <a:spcAft>
                          <a:spcPts val="0"/>
                        </a:spcAft>
                      </a:pPr>
                      <a:r>
                        <a:rPr lang="en-US" sz="1200" kern="1200" dirty="0">
                          <a:solidFill>
                            <a:schemeClr val="tx1"/>
                          </a:solidFill>
                          <a:effectLst/>
                          <a:latin typeface="+mn-lt"/>
                          <a:ea typeface="Arial" charset="0"/>
                          <a:cs typeface="+mn-cs"/>
                        </a:rPr>
                        <a:t>2P Intel Xeon </a:t>
                      </a:r>
                      <a:r>
                        <a:rPr lang="en-US" sz="1200" dirty="0">
                          <a:effectLst/>
                          <a:latin typeface="+mn-lt"/>
                          <a:ea typeface="Arial" charset="0"/>
                          <a:cs typeface="+mn-cs"/>
                        </a:rPr>
                        <a:t>8-14, 16-22 Cores</a:t>
                      </a:r>
                      <a:endParaRPr lang="en-US" sz="1200" kern="1200" dirty="0">
                        <a:solidFill>
                          <a:schemeClr val="tx1"/>
                        </a:solidFill>
                        <a:effectLst/>
                        <a:latin typeface="+mn-lt"/>
                        <a:ea typeface="Arial" charset="0"/>
                        <a:cs typeface="+mn-cs"/>
                      </a:endParaRPr>
                    </a:p>
                  </a:txBody>
                  <a:tcPr marL="91667" marR="91667" anchor="ctr"/>
                </a:tc>
                <a:tc>
                  <a:txBody>
                    <a:bodyPr/>
                    <a:lstStyle/>
                    <a:p>
                      <a:pPr marL="63500" marR="63500" algn="ctr">
                        <a:spcBef>
                          <a:spcPts val="230"/>
                        </a:spcBef>
                        <a:spcAft>
                          <a:spcPts val="0"/>
                        </a:spcAft>
                      </a:pPr>
                      <a:r>
                        <a:rPr lang="en-US" sz="1200" dirty="0">
                          <a:effectLst/>
                          <a:latin typeface="+mn-lt"/>
                          <a:ea typeface="Arial" charset="0"/>
                          <a:cs typeface="+mn-cs"/>
                        </a:rPr>
                        <a:t>156 </a:t>
                      </a:r>
                      <a:r>
                        <a:rPr lang="mr-IN" sz="1200" dirty="0">
                          <a:effectLst/>
                          <a:latin typeface="+mn-lt"/>
                          <a:ea typeface="Arial" charset="0"/>
                          <a:cs typeface="+mn-cs"/>
                        </a:rPr>
                        <a:t>–</a:t>
                      </a:r>
                      <a:r>
                        <a:rPr lang="en-US" sz="1200" dirty="0">
                          <a:effectLst/>
                          <a:latin typeface="+mn-lt"/>
                          <a:ea typeface="Arial" charset="0"/>
                          <a:cs typeface="+mn-cs"/>
                        </a:rPr>
                        <a:t> 1436 GB</a:t>
                      </a:r>
                    </a:p>
                  </a:txBody>
                  <a:tcPr marL="91667" marR="91667"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0">
                <a:tc rowSpan="2">
                  <a:txBody>
                    <a:bodyPr/>
                    <a:lstStyle/>
                    <a:p>
                      <a:pPr marL="65405" marR="65405" algn="ctr">
                        <a:spcBef>
                          <a:spcPts val="235"/>
                        </a:spcBef>
                        <a:spcAft>
                          <a:spcPts val="0"/>
                        </a:spcAft>
                      </a:pPr>
                      <a:r>
                        <a:rPr lang="en-US" sz="1200" dirty="0">
                          <a:effectLst/>
                          <a:latin typeface="+mn-lt"/>
                          <a:ea typeface="Arial" charset="0"/>
                          <a:cs typeface="+mn-cs"/>
                        </a:rPr>
                        <a:t>Small</a:t>
                      </a:r>
                    </a:p>
                  </a:txBody>
                  <a:tcPr marL="91667" marR="91667" anchor="ctr"/>
                </a:tc>
                <a:tc>
                  <a:txBody>
                    <a:bodyPr/>
                    <a:lstStyle/>
                    <a:p>
                      <a:pPr marL="117475" marR="117475" algn="l">
                        <a:spcBef>
                          <a:spcPts val="235"/>
                        </a:spcBef>
                        <a:spcAft>
                          <a:spcPts val="0"/>
                        </a:spcAft>
                      </a:pPr>
                      <a:r>
                        <a:rPr lang="en-US" sz="1200" dirty="0">
                          <a:effectLst/>
                          <a:latin typeface="+mn-lt"/>
                          <a:ea typeface="Arial" charset="0"/>
                          <a:cs typeface="+mn-cs"/>
                        </a:rPr>
                        <a:t>1P Intel Xeon 8-14, 16-22 Cores</a:t>
                      </a:r>
                    </a:p>
                  </a:txBody>
                  <a:tcPr marL="91667" marR="91667" anchor="ctr"/>
                </a:tc>
                <a:tc>
                  <a:txBody>
                    <a:bodyPr/>
                    <a:lstStyle/>
                    <a:p>
                      <a:pPr marL="63500" marR="63500" algn="ctr">
                        <a:spcBef>
                          <a:spcPts val="230"/>
                        </a:spcBef>
                        <a:spcAft>
                          <a:spcPts val="0"/>
                        </a:spcAft>
                      </a:pPr>
                      <a:r>
                        <a:rPr lang="en-US" sz="1200" dirty="0">
                          <a:effectLst/>
                          <a:latin typeface="+mn-lt"/>
                          <a:ea typeface="Arial" charset="0"/>
                          <a:cs typeface="+mn-cs"/>
                        </a:rPr>
                        <a:t>87 </a:t>
                      </a:r>
                      <a:r>
                        <a:rPr lang="mr-IN" sz="1200" dirty="0">
                          <a:effectLst/>
                          <a:latin typeface="+mn-lt"/>
                          <a:ea typeface="Arial" charset="0"/>
                          <a:cs typeface="+mn-cs"/>
                        </a:rPr>
                        <a:t>–</a:t>
                      </a:r>
                      <a:r>
                        <a:rPr lang="en-US" sz="1200" dirty="0">
                          <a:effectLst/>
                          <a:latin typeface="+mn-lt"/>
                          <a:ea typeface="Arial" charset="0"/>
                          <a:cs typeface="+mn-cs"/>
                        </a:rPr>
                        <a:t> 711 GB</a:t>
                      </a:r>
                    </a:p>
                  </a:txBody>
                  <a:tcPr marL="91667" marR="91667" anchor="ctr"/>
                </a:tc>
                <a:tc rowSpan="2">
                  <a:txBody>
                    <a:bodyPr/>
                    <a:lstStyle/>
                    <a:p>
                      <a:pPr algn="ctr" defTabSz="607469" rtl="0" eaLnBrk="1" latinLnBrk="0" hangingPunct="1">
                        <a:spcAft>
                          <a:spcPts val="0"/>
                        </a:spcAft>
                      </a:pPr>
                      <a:r>
                        <a:rPr lang="en-US" sz="1200" kern="1200" dirty="0">
                          <a:solidFill>
                            <a:schemeClr val="tx1"/>
                          </a:solidFill>
                          <a:effectLst/>
                          <a:latin typeface="+mn-lt"/>
                          <a:ea typeface="Arial" charset="0"/>
                          <a:cs typeface="+mn-cs"/>
                        </a:rPr>
                        <a:t>5 x 1.92TB SSD</a:t>
                      </a:r>
                    </a:p>
                  </a:txBody>
                  <a:tcPr marL="91667" marR="91667" anchor="ctr"/>
                </a:tc>
                <a:tc rowSpan="2">
                  <a:txBody>
                    <a:bodyPr/>
                    <a:lstStyle/>
                    <a:p>
                      <a:pPr marL="0" marR="146685" algn="ctr">
                        <a:spcBef>
                          <a:spcPts val="210"/>
                        </a:spcBef>
                        <a:spcAft>
                          <a:spcPts val="0"/>
                        </a:spcAft>
                      </a:pPr>
                      <a:r>
                        <a:rPr lang="en-US" sz="1200" baseline="0" dirty="0">
                          <a:effectLst/>
                          <a:latin typeface="+mn-lt"/>
                          <a:ea typeface="Arial" charset="0"/>
                          <a:cs typeface="+mn-cs"/>
                        </a:rPr>
                        <a:t>6 </a:t>
                      </a:r>
                      <a:r>
                        <a:rPr lang="en-US" sz="1200" dirty="0">
                          <a:effectLst/>
                          <a:latin typeface="+mn-lt"/>
                          <a:ea typeface="Arial" charset="0"/>
                          <a:cs typeface="+mn-cs"/>
                        </a:rPr>
                        <a:t>– 12 TB</a:t>
                      </a:r>
                    </a:p>
                  </a:txBody>
                  <a:tcPr marL="91667" marR="91667" anchor="ctr"/>
                </a:tc>
                <a:tc rowSpan="2">
                  <a:txBody>
                    <a:bodyPr/>
                    <a:lstStyle/>
                    <a:p>
                      <a:pPr marL="0" marR="146685" algn="ctr">
                        <a:spcBef>
                          <a:spcPts val="210"/>
                        </a:spcBef>
                        <a:spcAft>
                          <a:spcPts val="0"/>
                        </a:spcAft>
                      </a:pPr>
                      <a:r>
                        <a:rPr lang="en-US" sz="1200" dirty="0">
                          <a:effectLst/>
                          <a:latin typeface="+mn-lt"/>
                          <a:ea typeface="Arial" charset="0"/>
                          <a:cs typeface="+mn-cs"/>
                        </a:rPr>
                        <a:t>RAID 5</a:t>
                      </a:r>
                    </a:p>
                  </a:txBody>
                  <a:tcPr marL="91667" marR="91667" anchor="ctr"/>
                </a:tc>
                <a:extLst>
                  <a:ext uri="{0D108BD9-81ED-4DB2-BD59-A6C34878D82A}">
                    <a16:rowId xmlns:a16="http://schemas.microsoft.com/office/drawing/2014/main" val="10004"/>
                  </a:ext>
                </a:extLst>
              </a:tr>
              <a:tr h="131315">
                <a:tc vMerge="1">
                  <a:txBody>
                    <a:bodyPr/>
                    <a:lstStyle/>
                    <a:p>
                      <a:endParaRPr lang="en-US"/>
                    </a:p>
                  </a:txBody>
                  <a:tcPr/>
                </a:tc>
                <a:tc>
                  <a:txBody>
                    <a:bodyPr/>
                    <a:lstStyle/>
                    <a:p>
                      <a:pPr marL="117475" marR="117475" indent="0" algn="l" defTabSz="914400" rtl="0" eaLnBrk="1" fontAlgn="auto" latinLnBrk="0" hangingPunct="1">
                        <a:lnSpc>
                          <a:spcPct val="100000"/>
                        </a:lnSpc>
                        <a:spcBef>
                          <a:spcPts val="235"/>
                        </a:spcBef>
                        <a:spcAft>
                          <a:spcPts val="0"/>
                        </a:spcAft>
                        <a:buClrTx/>
                        <a:buSzTx/>
                        <a:buFontTx/>
                        <a:buNone/>
                        <a:tabLst/>
                        <a:defRPr/>
                      </a:pPr>
                      <a:r>
                        <a:rPr lang="en-US" sz="1200" kern="1200" dirty="0">
                          <a:solidFill>
                            <a:schemeClr val="tx1"/>
                          </a:solidFill>
                          <a:effectLst/>
                          <a:latin typeface="+mn-lt"/>
                          <a:ea typeface="Arial" charset="0"/>
                          <a:cs typeface="+mn-cs"/>
                        </a:rPr>
                        <a:t>2P Intel Xeon </a:t>
                      </a:r>
                      <a:r>
                        <a:rPr lang="en-US" sz="1200" dirty="0">
                          <a:effectLst/>
                          <a:latin typeface="+mn-lt"/>
                          <a:ea typeface="Arial" charset="0"/>
                          <a:cs typeface="+mn-cs"/>
                        </a:rPr>
                        <a:t>8-14, 16-22 Cores</a:t>
                      </a:r>
                      <a:endParaRPr lang="en-US" sz="1200" kern="1200" dirty="0">
                        <a:solidFill>
                          <a:schemeClr val="tx1"/>
                        </a:solidFill>
                        <a:effectLst/>
                        <a:latin typeface="+mn-lt"/>
                        <a:ea typeface="Arial" charset="0"/>
                        <a:cs typeface="+mn-cs"/>
                      </a:endParaRPr>
                    </a:p>
                  </a:txBody>
                  <a:tcPr marL="91667" marR="91667" anchor="ctr"/>
                </a:tc>
                <a:tc>
                  <a:txBody>
                    <a:bodyPr/>
                    <a:lstStyle/>
                    <a:p>
                      <a:pPr marL="63500" marR="63500" algn="ctr">
                        <a:spcBef>
                          <a:spcPts val="230"/>
                        </a:spcBef>
                        <a:spcAft>
                          <a:spcPts val="0"/>
                        </a:spcAft>
                      </a:pPr>
                      <a:r>
                        <a:rPr lang="en-US" sz="1200" dirty="0">
                          <a:effectLst/>
                          <a:latin typeface="+mn-lt"/>
                          <a:ea typeface="Arial" charset="0"/>
                          <a:cs typeface="+mn-cs"/>
                        </a:rPr>
                        <a:t>156 </a:t>
                      </a:r>
                      <a:r>
                        <a:rPr lang="mr-IN" sz="1200" dirty="0">
                          <a:effectLst/>
                          <a:latin typeface="+mn-lt"/>
                          <a:ea typeface="Arial" charset="0"/>
                          <a:cs typeface="+mn-cs"/>
                        </a:rPr>
                        <a:t>–</a:t>
                      </a:r>
                      <a:r>
                        <a:rPr lang="en-US" sz="1200" dirty="0">
                          <a:effectLst/>
                          <a:latin typeface="+mn-lt"/>
                          <a:ea typeface="Arial" charset="0"/>
                          <a:cs typeface="+mn-cs"/>
                        </a:rPr>
                        <a:t> 1436 GB</a:t>
                      </a:r>
                    </a:p>
                  </a:txBody>
                  <a:tcPr marL="91667" marR="91667"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0">
                <a:tc rowSpan="2">
                  <a:txBody>
                    <a:bodyPr/>
                    <a:lstStyle/>
                    <a:p>
                      <a:pPr marL="65405" marR="65405" algn="ctr">
                        <a:spcBef>
                          <a:spcPts val="290"/>
                        </a:spcBef>
                        <a:spcAft>
                          <a:spcPts val="0"/>
                        </a:spcAft>
                      </a:pPr>
                      <a:r>
                        <a:rPr lang="en-US" sz="1200" dirty="0">
                          <a:effectLst/>
                          <a:latin typeface="+mn-lt"/>
                          <a:ea typeface="Arial" charset="0"/>
                          <a:cs typeface="+mn-cs"/>
                        </a:rPr>
                        <a:t>Medium</a:t>
                      </a:r>
                    </a:p>
                  </a:txBody>
                  <a:tcPr marL="91667" marR="91667" anchor="ctr">
                    <a:noFill/>
                  </a:tcPr>
                </a:tc>
                <a:tc>
                  <a:txBody>
                    <a:bodyPr/>
                    <a:lstStyle/>
                    <a:p>
                      <a:pPr marL="117475" marR="117475" indent="0" algn="l" defTabSz="914400" rtl="0" eaLnBrk="1" fontAlgn="auto" latinLnBrk="0" hangingPunct="1">
                        <a:lnSpc>
                          <a:spcPct val="100000"/>
                        </a:lnSpc>
                        <a:spcBef>
                          <a:spcPts val="235"/>
                        </a:spcBef>
                        <a:spcAft>
                          <a:spcPts val="0"/>
                        </a:spcAft>
                        <a:buClrTx/>
                        <a:buSzTx/>
                        <a:buFontTx/>
                        <a:buNone/>
                        <a:tabLst/>
                        <a:defRPr/>
                      </a:pPr>
                      <a:r>
                        <a:rPr lang="en-US" sz="1200" dirty="0">
                          <a:effectLst/>
                          <a:latin typeface="+mn-lt"/>
                          <a:ea typeface="Arial" charset="0"/>
                          <a:cs typeface="+mn-cs"/>
                        </a:rPr>
                        <a:t>1P Intel Xeon 8-14, 16-22 Cores</a:t>
                      </a:r>
                    </a:p>
                  </a:txBody>
                  <a:tcPr marL="91667" marR="91667" anchor="ctr">
                    <a:noFill/>
                  </a:tcPr>
                </a:tc>
                <a:tc>
                  <a:txBody>
                    <a:bodyPr/>
                    <a:lstStyle/>
                    <a:p>
                      <a:pPr marL="63500" marR="63500" algn="ctr">
                        <a:spcBef>
                          <a:spcPts val="230"/>
                        </a:spcBef>
                        <a:spcAft>
                          <a:spcPts val="0"/>
                        </a:spcAft>
                      </a:pPr>
                      <a:r>
                        <a:rPr lang="en-US" sz="1200" dirty="0">
                          <a:effectLst/>
                          <a:latin typeface="+mn-lt"/>
                          <a:ea typeface="Arial" charset="0"/>
                          <a:cs typeface="+mn-cs"/>
                        </a:rPr>
                        <a:t>87 </a:t>
                      </a:r>
                      <a:r>
                        <a:rPr lang="mr-IN" sz="1200" dirty="0">
                          <a:effectLst/>
                          <a:latin typeface="+mn-lt"/>
                          <a:ea typeface="Arial" charset="0"/>
                          <a:cs typeface="+mn-cs"/>
                        </a:rPr>
                        <a:t>–</a:t>
                      </a:r>
                      <a:r>
                        <a:rPr lang="en-US" sz="1200" dirty="0">
                          <a:effectLst/>
                          <a:latin typeface="+mn-lt"/>
                          <a:ea typeface="Arial" charset="0"/>
                          <a:cs typeface="+mn-cs"/>
                        </a:rPr>
                        <a:t> 711 GB</a:t>
                      </a:r>
                    </a:p>
                  </a:txBody>
                  <a:tcPr marL="91667" marR="91667" anchor="ctr">
                    <a:noFill/>
                  </a:tcPr>
                </a:tc>
                <a:tc rowSpan="2">
                  <a:txBody>
                    <a:bodyPr/>
                    <a:lstStyle/>
                    <a:p>
                      <a:pPr algn="ctr" defTabSz="607469" rtl="0" eaLnBrk="1" latinLnBrk="0" hangingPunct="1">
                        <a:spcAft>
                          <a:spcPts val="0"/>
                        </a:spcAft>
                      </a:pPr>
                      <a:r>
                        <a:rPr lang="en-US" sz="1200" kern="1200" dirty="0">
                          <a:solidFill>
                            <a:schemeClr val="tx1"/>
                          </a:solidFill>
                          <a:effectLst/>
                          <a:latin typeface="+mn-lt"/>
                          <a:ea typeface="Arial" charset="0"/>
                          <a:cs typeface="+mn-cs"/>
                        </a:rPr>
                        <a:t>9 x 1.92TB SSD</a:t>
                      </a:r>
                    </a:p>
                  </a:txBody>
                  <a:tcPr marL="91667" marR="91667" anchor="ctr">
                    <a:noFill/>
                  </a:tcPr>
                </a:tc>
                <a:tc rowSpan="2">
                  <a:txBody>
                    <a:bodyPr/>
                    <a:lstStyle/>
                    <a:p>
                      <a:pPr marL="0" marR="118745" algn="ctr">
                        <a:spcBef>
                          <a:spcPts val="290"/>
                        </a:spcBef>
                        <a:spcAft>
                          <a:spcPts val="0"/>
                        </a:spcAft>
                      </a:pPr>
                      <a:r>
                        <a:rPr lang="en-US" sz="1200" dirty="0">
                          <a:effectLst/>
                          <a:latin typeface="+mn-lt"/>
                          <a:ea typeface="Arial" charset="0"/>
                          <a:cs typeface="+mn-cs"/>
                        </a:rPr>
                        <a:t>12 – 25 TB</a:t>
                      </a:r>
                    </a:p>
                  </a:txBody>
                  <a:tcPr marL="91667" marR="91667" anchor="ctr">
                    <a:noFill/>
                  </a:tcPr>
                </a:tc>
                <a:tc rowSpan="2">
                  <a:txBody>
                    <a:bodyPr/>
                    <a:lstStyle/>
                    <a:p>
                      <a:pPr marL="0" marR="118745" lvl="0" indent="0" algn="ctr" defTabSz="607469" rtl="0" eaLnBrk="1" fontAlgn="auto" latinLnBrk="0" hangingPunct="1">
                        <a:lnSpc>
                          <a:spcPct val="100000"/>
                        </a:lnSpc>
                        <a:spcBef>
                          <a:spcPts val="290"/>
                        </a:spcBef>
                        <a:spcAft>
                          <a:spcPts val="0"/>
                        </a:spcAft>
                        <a:buClrTx/>
                        <a:buSzTx/>
                        <a:buFontTx/>
                        <a:buNone/>
                        <a:tabLst/>
                        <a:defRPr/>
                      </a:pPr>
                      <a:r>
                        <a:rPr lang="en-US" sz="1200" dirty="0">
                          <a:effectLst/>
                          <a:latin typeface="+mn-lt"/>
                          <a:ea typeface="Arial" charset="0"/>
                          <a:cs typeface="+mn-cs"/>
                        </a:rPr>
                        <a:t>RAID 6</a:t>
                      </a:r>
                    </a:p>
                  </a:txBody>
                  <a:tcPr marL="91667" marR="91667" anchor="ctr">
                    <a:noFill/>
                  </a:tcPr>
                </a:tc>
                <a:extLst>
                  <a:ext uri="{0D108BD9-81ED-4DB2-BD59-A6C34878D82A}">
                    <a16:rowId xmlns:a16="http://schemas.microsoft.com/office/drawing/2014/main" val="10006"/>
                  </a:ext>
                </a:extLst>
              </a:tr>
              <a:tr h="164566">
                <a:tc vMerge="1">
                  <a:txBody>
                    <a:bodyPr/>
                    <a:lstStyle/>
                    <a:p>
                      <a:endParaRPr lang="en-US"/>
                    </a:p>
                  </a:txBody>
                  <a:tcPr/>
                </a:tc>
                <a:tc>
                  <a:txBody>
                    <a:bodyPr/>
                    <a:lstStyle/>
                    <a:p>
                      <a:pPr marL="117475" marR="117475" indent="0" algn="l" defTabSz="914400" rtl="0" eaLnBrk="1" fontAlgn="auto" latinLnBrk="0" hangingPunct="1">
                        <a:lnSpc>
                          <a:spcPct val="100000"/>
                        </a:lnSpc>
                        <a:spcBef>
                          <a:spcPts val="235"/>
                        </a:spcBef>
                        <a:spcAft>
                          <a:spcPts val="0"/>
                        </a:spcAft>
                        <a:buClrTx/>
                        <a:buSzTx/>
                        <a:buFontTx/>
                        <a:buNone/>
                        <a:tabLst/>
                        <a:defRPr/>
                      </a:pPr>
                      <a:r>
                        <a:rPr lang="en-US" sz="1200" kern="1200" dirty="0">
                          <a:solidFill>
                            <a:schemeClr val="tx1"/>
                          </a:solidFill>
                          <a:effectLst/>
                          <a:latin typeface="+mn-lt"/>
                          <a:ea typeface="Arial" charset="0"/>
                          <a:cs typeface="+mn-cs"/>
                        </a:rPr>
                        <a:t>2P Intel Xeon </a:t>
                      </a:r>
                      <a:r>
                        <a:rPr lang="en-US" sz="1200" dirty="0">
                          <a:effectLst/>
                          <a:latin typeface="+mn-lt"/>
                          <a:ea typeface="Arial" charset="0"/>
                          <a:cs typeface="+mn-cs"/>
                        </a:rPr>
                        <a:t>8-14, 16-22 Cores</a:t>
                      </a:r>
                      <a:endParaRPr lang="en-US" sz="1200" kern="1200" dirty="0">
                        <a:solidFill>
                          <a:schemeClr val="tx1"/>
                        </a:solidFill>
                        <a:effectLst/>
                        <a:latin typeface="+mn-lt"/>
                        <a:ea typeface="Arial" charset="0"/>
                        <a:cs typeface="+mn-cs"/>
                      </a:endParaRPr>
                    </a:p>
                  </a:txBody>
                  <a:tcPr marL="91667" marR="91667" anchor="ctr">
                    <a:noFill/>
                  </a:tcPr>
                </a:tc>
                <a:tc>
                  <a:txBody>
                    <a:bodyPr/>
                    <a:lstStyle/>
                    <a:p>
                      <a:pPr marL="63500" marR="63500" algn="ctr">
                        <a:spcBef>
                          <a:spcPts val="230"/>
                        </a:spcBef>
                        <a:spcAft>
                          <a:spcPts val="0"/>
                        </a:spcAft>
                      </a:pPr>
                      <a:r>
                        <a:rPr lang="en-US" sz="1200" dirty="0">
                          <a:effectLst/>
                          <a:latin typeface="+mn-lt"/>
                          <a:ea typeface="Arial" charset="0"/>
                          <a:cs typeface="+mn-cs"/>
                        </a:rPr>
                        <a:t>156 </a:t>
                      </a:r>
                      <a:r>
                        <a:rPr lang="mr-IN" sz="1200" dirty="0">
                          <a:effectLst/>
                          <a:latin typeface="+mn-lt"/>
                          <a:ea typeface="Arial" charset="0"/>
                          <a:cs typeface="+mn-cs"/>
                        </a:rPr>
                        <a:t>–</a:t>
                      </a:r>
                      <a:r>
                        <a:rPr lang="en-US" sz="1200" dirty="0">
                          <a:effectLst/>
                          <a:latin typeface="+mn-lt"/>
                          <a:ea typeface="Arial" charset="0"/>
                          <a:cs typeface="+mn-cs"/>
                        </a:rPr>
                        <a:t> 1436 GB</a:t>
                      </a:r>
                    </a:p>
                  </a:txBody>
                  <a:tcPr marL="91667" marR="91667" anchor="c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0">
                <a:tc rowSpan="2">
                  <a:txBody>
                    <a:bodyPr/>
                    <a:lstStyle/>
                    <a:p>
                      <a:pPr marL="65405" marR="65405" algn="ctr">
                        <a:spcBef>
                          <a:spcPts val="0"/>
                        </a:spcBef>
                        <a:spcAft>
                          <a:spcPts val="0"/>
                        </a:spcAft>
                      </a:pPr>
                      <a:r>
                        <a:rPr lang="en-US" sz="1200" dirty="0">
                          <a:effectLst/>
                          <a:latin typeface="+mn-lt"/>
                          <a:ea typeface="Arial" charset="0"/>
                          <a:cs typeface="+mn-cs"/>
                        </a:rPr>
                        <a:t>Large</a:t>
                      </a:r>
                    </a:p>
                  </a:txBody>
                  <a:tcPr marL="91667" marR="91667" anchor="ctr">
                    <a:noFill/>
                  </a:tcPr>
                </a:tc>
                <a:tc>
                  <a:txBody>
                    <a:bodyPr/>
                    <a:lstStyle/>
                    <a:p>
                      <a:pPr marL="117475" marR="117475" indent="0" algn="l" defTabSz="914400" rtl="0" eaLnBrk="1" fontAlgn="auto" latinLnBrk="0" hangingPunct="1">
                        <a:lnSpc>
                          <a:spcPct val="100000"/>
                        </a:lnSpc>
                        <a:spcBef>
                          <a:spcPts val="235"/>
                        </a:spcBef>
                        <a:spcAft>
                          <a:spcPts val="0"/>
                        </a:spcAft>
                        <a:buClrTx/>
                        <a:buSzTx/>
                        <a:buFontTx/>
                        <a:buNone/>
                        <a:tabLst/>
                        <a:defRPr/>
                      </a:pPr>
                      <a:r>
                        <a:rPr lang="en-US" sz="1200" dirty="0">
                          <a:effectLst/>
                          <a:latin typeface="+mn-lt"/>
                          <a:ea typeface="Arial" charset="0"/>
                          <a:cs typeface="+mn-cs"/>
                        </a:rPr>
                        <a:t>1P Intel Xeon 8-14, 16-22 Cores</a:t>
                      </a:r>
                    </a:p>
                  </a:txBody>
                  <a:tcPr marL="91667" marR="91667" anchor="ctr">
                    <a:noFill/>
                  </a:tcPr>
                </a:tc>
                <a:tc>
                  <a:txBody>
                    <a:bodyPr/>
                    <a:lstStyle/>
                    <a:p>
                      <a:pPr marL="63500" marR="63500" algn="ctr">
                        <a:spcBef>
                          <a:spcPts val="230"/>
                        </a:spcBef>
                        <a:spcAft>
                          <a:spcPts val="0"/>
                        </a:spcAft>
                      </a:pPr>
                      <a:r>
                        <a:rPr lang="en-US" sz="1200" dirty="0">
                          <a:effectLst/>
                          <a:latin typeface="+mn-lt"/>
                          <a:ea typeface="Arial" charset="0"/>
                          <a:cs typeface="+mn-cs"/>
                        </a:rPr>
                        <a:t>87 </a:t>
                      </a:r>
                      <a:r>
                        <a:rPr lang="mr-IN" sz="1200" dirty="0">
                          <a:effectLst/>
                          <a:latin typeface="+mn-lt"/>
                          <a:ea typeface="Arial" charset="0"/>
                          <a:cs typeface="+mn-cs"/>
                        </a:rPr>
                        <a:t>–</a:t>
                      </a:r>
                      <a:r>
                        <a:rPr lang="en-US" sz="1200" dirty="0">
                          <a:effectLst/>
                          <a:latin typeface="+mn-lt"/>
                          <a:ea typeface="Arial" charset="0"/>
                          <a:cs typeface="+mn-cs"/>
                        </a:rPr>
                        <a:t> 711 GB</a:t>
                      </a:r>
                    </a:p>
                  </a:txBody>
                  <a:tcPr marL="91667" marR="91667" anchor="ctr">
                    <a:noFill/>
                  </a:tcPr>
                </a:tc>
                <a:tc rowSpan="2">
                  <a:txBody>
                    <a:bodyPr/>
                    <a:lstStyle/>
                    <a:p>
                      <a:pPr algn="ctr" defTabSz="607469" rtl="0" eaLnBrk="1" latinLnBrk="0" hangingPunct="1">
                        <a:spcAft>
                          <a:spcPts val="0"/>
                        </a:spcAft>
                      </a:pPr>
                      <a:r>
                        <a:rPr lang="en-US" sz="1200" kern="1200" dirty="0">
                          <a:solidFill>
                            <a:schemeClr val="tx1"/>
                          </a:solidFill>
                          <a:effectLst/>
                          <a:latin typeface="+mn-lt"/>
                          <a:ea typeface="Arial" charset="0"/>
                          <a:cs typeface="+mn-cs"/>
                        </a:rPr>
                        <a:t>12 x 1.92TB SSD</a:t>
                      </a:r>
                    </a:p>
                  </a:txBody>
                  <a:tcPr marL="91667" marR="91667" anchor="ctr">
                    <a:noFill/>
                  </a:tcPr>
                </a:tc>
                <a:tc rowSpan="2">
                  <a:txBody>
                    <a:bodyPr/>
                    <a:lstStyle/>
                    <a:p>
                      <a:pPr marL="0" marR="133350" indent="0" algn="ctr" defTabSz="607469" rtl="0" eaLnBrk="1" fontAlgn="auto" latinLnBrk="0" hangingPunct="1">
                        <a:lnSpc>
                          <a:spcPct val="100000"/>
                        </a:lnSpc>
                        <a:spcBef>
                          <a:spcPts val="0"/>
                        </a:spcBef>
                        <a:spcAft>
                          <a:spcPts val="0"/>
                        </a:spcAft>
                        <a:buClrTx/>
                        <a:buSzTx/>
                        <a:buFontTx/>
                        <a:buNone/>
                        <a:tabLst/>
                        <a:defRPr/>
                      </a:pPr>
                      <a:r>
                        <a:rPr lang="en-US" sz="1200" dirty="0">
                          <a:effectLst/>
                          <a:latin typeface="+mn-lt"/>
                          <a:ea typeface="Arial" charset="0"/>
                          <a:cs typeface="+mn-cs"/>
                        </a:rPr>
                        <a:t>20 – 40 TB</a:t>
                      </a:r>
                    </a:p>
                  </a:txBody>
                  <a:tcPr marL="91667" marR="91667" anchor="ctr">
                    <a:noFill/>
                  </a:tcPr>
                </a:tc>
                <a:tc rowSpan="2">
                  <a:txBody>
                    <a:bodyPr/>
                    <a:lstStyle/>
                    <a:p>
                      <a:pPr marL="0" marR="133350" lvl="0" indent="0" algn="ctr" defTabSz="607469" rtl="0" eaLnBrk="1" fontAlgn="auto" latinLnBrk="0" hangingPunct="1">
                        <a:lnSpc>
                          <a:spcPct val="100000"/>
                        </a:lnSpc>
                        <a:spcBef>
                          <a:spcPts val="0"/>
                        </a:spcBef>
                        <a:spcAft>
                          <a:spcPts val="0"/>
                        </a:spcAft>
                        <a:buClrTx/>
                        <a:buSzTx/>
                        <a:buFontTx/>
                        <a:buNone/>
                        <a:tabLst/>
                        <a:defRPr/>
                      </a:pPr>
                      <a:r>
                        <a:rPr lang="en-US" sz="1200" dirty="0">
                          <a:effectLst/>
                          <a:latin typeface="+mn-lt"/>
                          <a:ea typeface="Arial" charset="0"/>
                          <a:cs typeface="+mn-cs"/>
                        </a:rPr>
                        <a:t>RAID 6</a:t>
                      </a:r>
                    </a:p>
                  </a:txBody>
                  <a:tcPr marL="91667" marR="91667" anchor="ctr">
                    <a:noFill/>
                  </a:tcPr>
                </a:tc>
                <a:extLst>
                  <a:ext uri="{0D108BD9-81ED-4DB2-BD59-A6C34878D82A}">
                    <a16:rowId xmlns:a16="http://schemas.microsoft.com/office/drawing/2014/main" val="10008"/>
                  </a:ext>
                </a:extLst>
              </a:tr>
              <a:tr h="0">
                <a:tc vMerge="1">
                  <a:txBody>
                    <a:bodyPr/>
                    <a:lstStyle/>
                    <a:p>
                      <a:endParaRPr lang="en-US"/>
                    </a:p>
                  </a:txBody>
                  <a:tcPr/>
                </a:tc>
                <a:tc>
                  <a:txBody>
                    <a:bodyPr/>
                    <a:lstStyle/>
                    <a:p>
                      <a:pPr marL="117475" marR="117475" indent="0" algn="l" defTabSz="914400" rtl="0" eaLnBrk="1" fontAlgn="auto" latinLnBrk="0" hangingPunct="1">
                        <a:lnSpc>
                          <a:spcPct val="100000"/>
                        </a:lnSpc>
                        <a:spcBef>
                          <a:spcPts val="235"/>
                        </a:spcBef>
                        <a:spcAft>
                          <a:spcPts val="0"/>
                        </a:spcAft>
                        <a:buClrTx/>
                        <a:buSzTx/>
                        <a:buFontTx/>
                        <a:buNone/>
                        <a:tabLst/>
                        <a:defRPr/>
                      </a:pPr>
                      <a:r>
                        <a:rPr lang="en-US" sz="1200" kern="1200" dirty="0">
                          <a:solidFill>
                            <a:schemeClr val="tx1"/>
                          </a:solidFill>
                          <a:effectLst/>
                          <a:latin typeface="+mn-lt"/>
                          <a:ea typeface="Arial" charset="0"/>
                          <a:cs typeface="+mn-cs"/>
                        </a:rPr>
                        <a:t>2P Intel Xeon </a:t>
                      </a:r>
                      <a:r>
                        <a:rPr lang="en-US" sz="1200" dirty="0">
                          <a:effectLst/>
                          <a:latin typeface="+mn-lt"/>
                          <a:ea typeface="Arial" charset="0"/>
                          <a:cs typeface="+mn-cs"/>
                        </a:rPr>
                        <a:t>8-14, 16-22 Cores</a:t>
                      </a:r>
                      <a:endParaRPr lang="en-US" sz="1200" kern="1200" dirty="0">
                        <a:solidFill>
                          <a:schemeClr val="tx1"/>
                        </a:solidFill>
                        <a:effectLst/>
                        <a:latin typeface="+mn-lt"/>
                        <a:ea typeface="Arial" charset="0"/>
                        <a:cs typeface="+mn-cs"/>
                      </a:endParaRPr>
                    </a:p>
                  </a:txBody>
                  <a:tcPr marL="91667" marR="91667" anchor="ctr">
                    <a:noFill/>
                  </a:tcPr>
                </a:tc>
                <a:tc>
                  <a:txBody>
                    <a:bodyPr/>
                    <a:lstStyle/>
                    <a:p>
                      <a:pPr marL="63500" marR="63500" algn="ctr">
                        <a:spcBef>
                          <a:spcPts val="230"/>
                        </a:spcBef>
                        <a:spcAft>
                          <a:spcPts val="0"/>
                        </a:spcAft>
                      </a:pPr>
                      <a:r>
                        <a:rPr lang="en-US" sz="1200" dirty="0">
                          <a:effectLst/>
                          <a:latin typeface="+mn-lt"/>
                          <a:ea typeface="Arial" charset="0"/>
                          <a:cs typeface="+mn-cs"/>
                        </a:rPr>
                        <a:t>156 </a:t>
                      </a:r>
                      <a:r>
                        <a:rPr lang="mr-IN" sz="1200" dirty="0">
                          <a:effectLst/>
                          <a:latin typeface="+mn-lt"/>
                          <a:ea typeface="Arial" charset="0"/>
                          <a:cs typeface="+mn-cs"/>
                        </a:rPr>
                        <a:t>–</a:t>
                      </a:r>
                      <a:r>
                        <a:rPr lang="en-US" sz="1200" dirty="0">
                          <a:effectLst/>
                          <a:latin typeface="+mn-lt"/>
                          <a:ea typeface="Arial" charset="0"/>
                          <a:cs typeface="+mn-cs"/>
                        </a:rPr>
                        <a:t> 1436 GB</a:t>
                      </a:r>
                    </a:p>
                  </a:txBody>
                  <a:tcPr marL="91667" marR="91667" anchor="c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0">
                <a:tc rowSpan="2">
                  <a:txBody>
                    <a:bodyPr/>
                    <a:lstStyle/>
                    <a:p>
                      <a:pPr marL="65405" marR="65405" algn="ctr">
                        <a:spcBef>
                          <a:spcPts val="0"/>
                        </a:spcBef>
                        <a:spcAft>
                          <a:spcPts val="0"/>
                        </a:spcAft>
                      </a:pPr>
                      <a:r>
                        <a:rPr lang="en-US" sz="1200" dirty="0">
                          <a:effectLst/>
                          <a:latin typeface="+mn-lt"/>
                          <a:ea typeface="Arial" charset="0"/>
                          <a:cs typeface="+mn-cs"/>
                        </a:rPr>
                        <a:t>Extra Large</a:t>
                      </a:r>
                    </a:p>
                  </a:txBody>
                  <a:tcPr marL="91667" marR="91667" anchor="ctr">
                    <a:noFill/>
                  </a:tcPr>
                </a:tc>
                <a:tc>
                  <a:txBody>
                    <a:bodyPr/>
                    <a:lstStyle/>
                    <a:p>
                      <a:pPr marL="117475" marR="117475" indent="0" algn="l" defTabSz="914400" rtl="0" eaLnBrk="1" fontAlgn="auto" latinLnBrk="0" hangingPunct="1">
                        <a:lnSpc>
                          <a:spcPct val="100000"/>
                        </a:lnSpc>
                        <a:spcBef>
                          <a:spcPts val="235"/>
                        </a:spcBef>
                        <a:spcAft>
                          <a:spcPts val="0"/>
                        </a:spcAft>
                        <a:buClrTx/>
                        <a:buSzTx/>
                        <a:buFontTx/>
                        <a:buNone/>
                        <a:tabLst/>
                        <a:defRPr/>
                      </a:pPr>
                      <a:r>
                        <a:rPr lang="en-US" sz="1200" dirty="0">
                          <a:effectLst/>
                          <a:latin typeface="+mn-lt"/>
                          <a:ea typeface="Arial" charset="0"/>
                          <a:cs typeface="+mn-cs"/>
                        </a:rPr>
                        <a:t>1P Intel Xeon 8-14, 16-22 Cores</a:t>
                      </a:r>
                    </a:p>
                  </a:txBody>
                  <a:tcPr marL="91667" marR="91667" anchor="ctr">
                    <a:noFill/>
                  </a:tcPr>
                </a:tc>
                <a:tc>
                  <a:txBody>
                    <a:bodyPr/>
                    <a:lstStyle/>
                    <a:p>
                      <a:pPr marL="63500" marR="63500" algn="ctr">
                        <a:spcBef>
                          <a:spcPts val="230"/>
                        </a:spcBef>
                        <a:spcAft>
                          <a:spcPts val="0"/>
                        </a:spcAft>
                      </a:pPr>
                      <a:r>
                        <a:rPr lang="en-US" sz="1200" dirty="0">
                          <a:effectLst/>
                          <a:latin typeface="+mn-lt"/>
                          <a:ea typeface="Arial" charset="0"/>
                          <a:cs typeface="+mn-cs"/>
                        </a:rPr>
                        <a:t>87 </a:t>
                      </a:r>
                      <a:r>
                        <a:rPr lang="mr-IN" sz="1200" dirty="0">
                          <a:effectLst/>
                          <a:latin typeface="+mn-lt"/>
                          <a:ea typeface="Arial" charset="0"/>
                          <a:cs typeface="+mn-cs"/>
                        </a:rPr>
                        <a:t>–</a:t>
                      </a:r>
                      <a:r>
                        <a:rPr lang="en-US" sz="1200" dirty="0">
                          <a:effectLst/>
                          <a:latin typeface="+mn-lt"/>
                          <a:ea typeface="Arial" charset="0"/>
                          <a:cs typeface="+mn-cs"/>
                        </a:rPr>
                        <a:t> 711 GB</a:t>
                      </a:r>
                    </a:p>
                  </a:txBody>
                  <a:tcPr marL="91667" marR="91667" anchor="ctr">
                    <a:noFill/>
                  </a:tcPr>
                </a:tc>
                <a:tc rowSpan="2">
                  <a:txBody>
                    <a:bodyPr/>
                    <a:lstStyle/>
                    <a:p>
                      <a:pPr algn="ctr" defTabSz="607469" rtl="0" eaLnBrk="1" latinLnBrk="0" hangingPunct="1">
                        <a:spcAft>
                          <a:spcPts val="0"/>
                        </a:spcAft>
                      </a:pPr>
                      <a:r>
                        <a:rPr lang="en-US" sz="1200" kern="1200" dirty="0">
                          <a:solidFill>
                            <a:schemeClr val="tx1"/>
                          </a:solidFill>
                          <a:effectLst/>
                          <a:latin typeface="+mn-lt"/>
                          <a:ea typeface="Arial" charset="0"/>
                          <a:cs typeface="+mn-cs"/>
                        </a:rPr>
                        <a:t>12 x 3.84TB SSD</a:t>
                      </a:r>
                    </a:p>
                  </a:txBody>
                  <a:tcPr marL="91667" marR="91667" anchor="ctr">
                    <a:noFill/>
                  </a:tcPr>
                </a:tc>
                <a:tc rowSpan="2">
                  <a:txBody>
                    <a:bodyPr/>
                    <a:lstStyle/>
                    <a:p>
                      <a:pPr marL="0" marR="133350" indent="0" algn="ctr" defTabSz="607469" rtl="0" eaLnBrk="1" fontAlgn="auto" latinLnBrk="0" hangingPunct="1">
                        <a:lnSpc>
                          <a:spcPct val="100000"/>
                        </a:lnSpc>
                        <a:spcBef>
                          <a:spcPts val="0"/>
                        </a:spcBef>
                        <a:spcAft>
                          <a:spcPts val="0"/>
                        </a:spcAft>
                        <a:buClrTx/>
                        <a:buSzTx/>
                        <a:buFontTx/>
                        <a:buNone/>
                        <a:tabLst/>
                        <a:defRPr/>
                      </a:pPr>
                      <a:r>
                        <a:rPr lang="en-US" sz="1200" dirty="0">
                          <a:effectLst/>
                          <a:latin typeface="+mn-lt"/>
                          <a:ea typeface="Arial" charset="0"/>
                          <a:cs typeface="+mn-cs"/>
                        </a:rPr>
                        <a:t>40 – 80 TB</a:t>
                      </a:r>
                    </a:p>
                  </a:txBody>
                  <a:tcPr marL="91667" marR="91667" anchor="ctr">
                    <a:noFill/>
                  </a:tcPr>
                </a:tc>
                <a:tc rowSpan="2">
                  <a:txBody>
                    <a:bodyPr/>
                    <a:lstStyle/>
                    <a:p>
                      <a:pPr marL="0" marR="133350" lvl="0" indent="0" algn="ctr" defTabSz="607469" rtl="0" eaLnBrk="1" fontAlgn="auto" latinLnBrk="0" hangingPunct="1">
                        <a:lnSpc>
                          <a:spcPct val="100000"/>
                        </a:lnSpc>
                        <a:spcBef>
                          <a:spcPts val="0"/>
                        </a:spcBef>
                        <a:spcAft>
                          <a:spcPts val="0"/>
                        </a:spcAft>
                        <a:buClrTx/>
                        <a:buSzTx/>
                        <a:buFontTx/>
                        <a:buNone/>
                        <a:tabLst/>
                        <a:defRPr/>
                      </a:pPr>
                      <a:r>
                        <a:rPr lang="en-US" sz="1200" dirty="0">
                          <a:effectLst/>
                          <a:latin typeface="+mn-lt"/>
                          <a:ea typeface="Arial" charset="0"/>
                          <a:cs typeface="+mn-cs"/>
                        </a:rPr>
                        <a:t>RAID 6</a:t>
                      </a:r>
                    </a:p>
                  </a:txBody>
                  <a:tcPr marL="91667" marR="91667" anchor="ctr">
                    <a:noFill/>
                  </a:tcPr>
                </a:tc>
                <a:extLst>
                  <a:ext uri="{0D108BD9-81ED-4DB2-BD59-A6C34878D82A}">
                    <a16:rowId xmlns:a16="http://schemas.microsoft.com/office/drawing/2014/main" val="1848237744"/>
                  </a:ext>
                </a:extLst>
              </a:tr>
              <a:tr h="0">
                <a:tc vMerge="1">
                  <a:txBody>
                    <a:bodyPr/>
                    <a:lstStyle/>
                    <a:p>
                      <a:endParaRPr lang="en-US"/>
                    </a:p>
                  </a:txBody>
                  <a:tcPr>
                    <a:noFill/>
                  </a:tcPr>
                </a:tc>
                <a:tc>
                  <a:txBody>
                    <a:bodyPr/>
                    <a:lstStyle/>
                    <a:p>
                      <a:pPr marL="117475" marR="117475" indent="0" algn="l" defTabSz="914400" rtl="0" eaLnBrk="1" fontAlgn="auto" latinLnBrk="0" hangingPunct="1">
                        <a:lnSpc>
                          <a:spcPct val="100000"/>
                        </a:lnSpc>
                        <a:spcBef>
                          <a:spcPts val="235"/>
                        </a:spcBef>
                        <a:spcAft>
                          <a:spcPts val="0"/>
                        </a:spcAft>
                        <a:buClrTx/>
                        <a:buSzTx/>
                        <a:buFontTx/>
                        <a:buNone/>
                        <a:tabLst/>
                        <a:defRPr/>
                      </a:pPr>
                      <a:r>
                        <a:rPr lang="en-US" sz="1200" kern="1200" dirty="0">
                          <a:solidFill>
                            <a:schemeClr val="tx1"/>
                          </a:solidFill>
                          <a:effectLst/>
                          <a:latin typeface="+mn-lt"/>
                          <a:ea typeface="Arial" charset="0"/>
                          <a:cs typeface="+mn-cs"/>
                        </a:rPr>
                        <a:t>2P Intel Xeon </a:t>
                      </a:r>
                      <a:r>
                        <a:rPr lang="en-US" sz="1200" dirty="0">
                          <a:effectLst/>
                          <a:latin typeface="+mn-lt"/>
                          <a:ea typeface="Arial" charset="0"/>
                          <a:cs typeface="+mn-cs"/>
                        </a:rPr>
                        <a:t>8-14, 16-22 Cores</a:t>
                      </a:r>
                      <a:endParaRPr lang="en-US" sz="1200" kern="1200" dirty="0">
                        <a:solidFill>
                          <a:schemeClr val="tx1"/>
                        </a:solidFill>
                        <a:effectLst/>
                        <a:latin typeface="+mn-lt"/>
                        <a:ea typeface="Arial" charset="0"/>
                        <a:cs typeface="+mn-cs"/>
                      </a:endParaRPr>
                    </a:p>
                  </a:txBody>
                  <a:tcPr marL="91667" marR="91667" anchor="ctr">
                    <a:noFill/>
                  </a:tcPr>
                </a:tc>
                <a:tc>
                  <a:txBody>
                    <a:bodyPr/>
                    <a:lstStyle/>
                    <a:p>
                      <a:pPr marL="63500" marR="63500" algn="ctr">
                        <a:spcBef>
                          <a:spcPts val="230"/>
                        </a:spcBef>
                        <a:spcAft>
                          <a:spcPts val="0"/>
                        </a:spcAft>
                      </a:pPr>
                      <a:r>
                        <a:rPr lang="en-US" sz="1200" dirty="0">
                          <a:effectLst/>
                          <a:latin typeface="+mn-lt"/>
                          <a:ea typeface="Arial" charset="0"/>
                          <a:cs typeface="+mn-cs"/>
                        </a:rPr>
                        <a:t>156 </a:t>
                      </a:r>
                      <a:r>
                        <a:rPr lang="mr-IN" sz="1200" dirty="0">
                          <a:effectLst/>
                          <a:latin typeface="+mn-lt"/>
                          <a:ea typeface="Arial" charset="0"/>
                          <a:cs typeface="+mn-cs"/>
                        </a:rPr>
                        <a:t>–</a:t>
                      </a:r>
                      <a:r>
                        <a:rPr lang="en-US" sz="1200" dirty="0">
                          <a:effectLst/>
                          <a:latin typeface="+mn-lt"/>
                          <a:ea typeface="Arial" charset="0"/>
                          <a:cs typeface="+mn-cs"/>
                        </a:rPr>
                        <a:t> 1436 GB</a:t>
                      </a:r>
                    </a:p>
                  </a:txBody>
                  <a:tcPr marL="91667" marR="91667" anchor="ctr">
                    <a:noFill/>
                  </a:tcPr>
                </a:tc>
                <a:tc vMerge="1">
                  <a:txBody>
                    <a:bodyPr/>
                    <a:lstStyle/>
                    <a:p>
                      <a:endParaRPr lang="en-US"/>
                    </a:p>
                  </a:txBody>
                  <a:tcPr>
                    <a:noFill/>
                  </a:tcPr>
                </a:tc>
                <a:tc vMerge="1">
                  <a:txBody>
                    <a:bodyPr/>
                    <a:lstStyle/>
                    <a:p>
                      <a:endParaRPr lang="en-US"/>
                    </a:p>
                  </a:txBody>
                  <a:tcPr>
                    <a:noFill/>
                  </a:tcPr>
                </a:tc>
                <a:tc vMerge="1">
                  <a:txBody>
                    <a:bodyPr/>
                    <a:lstStyle/>
                    <a:p>
                      <a:endParaRPr lang="en-US"/>
                    </a:p>
                  </a:txBody>
                  <a:tcPr>
                    <a:noFill/>
                  </a:tcPr>
                </a:tc>
                <a:extLst>
                  <a:ext uri="{0D108BD9-81ED-4DB2-BD59-A6C34878D82A}">
                    <a16:rowId xmlns:a16="http://schemas.microsoft.com/office/drawing/2014/main" val="336315747"/>
                  </a:ext>
                </a:extLst>
              </a:tr>
            </a:tbl>
          </a:graphicData>
        </a:graphic>
      </p:graphicFrame>
      <p:sp>
        <p:nvSpPr>
          <p:cNvPr id="2" name="Title 1"/>
          <p:cNvSpPr>
            <a:spLocks noGrp="1"/>
          </p:cNvSpPr>
          <p:nvPr>
            <p:ph type="title"/>
          </p:nvPr>
        </p:nvSpPr>
        <p:spPr>
          <a:xfrm>
            <a:off x="608228" y="533400"/>
            <a:ext cx="10969943" cy="852364"/>
          </a:xfrm>
        </p:spPr>
        <p:txBody>
          <a:bodyPr/>
          <a:lstStyle/>
          <a:p>
            <a:r>
              <a:rPr lang="en-US" b="1" dirty="0"/>
              <a:t>HPE SimpliVity 380 Gen 10 Models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697327"/>
            <a:ext cx="4564560" cy="1533941"/>
          </a:xfrm>
          <a:prstGeom prst="rect">
            <a:avLst/>
          </a:prstGeom>
        </p:spPr>
      </p:pic>
      <p:sp>
        <p:nvSpPr>
          <p:cNvPr id="6" name="Slide Number Placeholder 3">
            <a:extLst>
              <a:ext uri="{FF2B5EF4-FFF2-40B4-BE49-F238E27FC236}">
                <a16:creationId xmlns:a16="http://schemas.microsoft.com/office/drawing/2014/main" id="{C71D5364-055C-7741-8EC4-988506DAD303}"/>
              </a:ext>
            </a:extLst>
          </p:cNvPr>
          <p:cNvSpPr txBox="1">
            <a:spLocks/>
          </p:cNvSpPr>
          <p:nvPr/>
        </p:nvSpPr>
        <p:spPr>
          <a:xfrm>
            <a:off x="11133668" y="6367379"/>
            <a:ext cx="533399" cy="232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16F8AB-BCEA-4347-8BA6-BE776009BC89}" type="slidenum">
              <a:rPr kumimoji="0" lang="en-US" sz="1600" b="0" i="0" u="none" strike="noStrike" kern="1200" cap="none" spc="0" normalizeH="0" baseline="0" noProof="0" smtClean="0">
                <a:ln>
                  <a:noFill/>
                </a:ln>
                <a:solidFill>
                  <a:srgbClr val="617D78"/>
                </a:solidFill>
                <a:effectLst/>
                <a:uLnTx/>
                <a:uFillTx/>
                <a:latin typeface="MetricH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srgbClr val="617D78"/>
              </a:solidFill>
              <a:effectLst/>
              <a:uLnTx/>
              <a:uFillTx/>
              <a:latin typeface="MetricHPE"/>
              <a:ea typeface="+mn-ea"/>
              <a:cs typeface="+mn-cs"/>
            </a:endParaRPr>
          </a:p>
        </p:txBody>
      </p:sp>
      <p:sp>
        <p:nvSpPr>
          <p:cNvPr id="4" name="Slide Number Placeholder 3"/>
          <p:cNvSpPr>
            <a:spLocks noGrp="1"/>
          </p:cNvSpPr>
          <p:nvPr>
            <p:ph type="sldNum" sz="quarter" idx="12"/>
          </p:nvPr>
        </p:nvSpPr>
        <p:spPr/>
        <p:txBody>
          <a:bodyPr/>
          <a:lstStyle/>
          <a:p>
            <a:fld id="{B016F8AB-BCEA-4347-8BA6-BE776009BC89}" type="slidenum">
              <a:rPr lang="en-US" smtClean="0"/>
              <a:t>16</a:t>
            </a:fld>
            <a:endParaRPr lang="en-US"/>
          </a:p>
        </p:txBody>
      </p:sp>
    </p:spTree>
    <p:extLst>
      <p:ext uri="{BB962C8B-B14F-4D97-AF65-F5344CB8AC3E}">
        <p14:creationId xmlns:p14="http://schemas.microsoft.com/office/powerpoint/2010/main" val="1684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4294967295"/>
          </p:nvPr>
        </p:nvSpPr>
        <p:spPr>
          <a:xfrm>
            <a:off x="609444" y="2366963"/>
            <a:ext cx="10931525" cy="3083921"/>
          </a:xfrm>
        </p:spPr>
        <p:txBody>
          <a:bodyPr>
            <a:spAutoFit/>
          </a:bodyPr>
          <a:lstStyle/>
          <a:p>
            <a:r>
              <a:rPr lang="en-US" b="1" dirty="0"/>
              <a:t>HyperEfficient</a:t>
            </a:r>
            <a:r>
              <a:rPr lang="en-US" dirty="0"/>
              <a:t>: save 90% capacity across storage and backup combined</a:t>
            </a:r>
          </a:p>
          <a:p>
            <a:r>
              <a:rPr lang="en-US" b="1" dirty="0"/>
              <a:t>HyperProtected</a:t>
            </a:r>
            <a:r>
              <a:rPr lang="en-US" dirty="0"/>
              <a:t>: under 1 minute to complete a local backup or local restore of a 1 TB VM</a:t>
            </a:r>
          </a:p>
          <a:p>
            <a:r>
              <a:rPr lang="en-US" b="1" dirty="0"/>
              <a:t>HyperSimple</a:t>
            </a:r>
            <a:r>
              <a:rPr lang="en-US" dirty="0"/>
              <a:t>: 3 clicks to back up, restore, move, or clone a VM from a single console</a:t>
            </a:r>
          </a:p>
          <a:p>
            <a:r>
              <a:rPr lang="en-US" b="1" dirty="0"/>
              <a:t>HyperManageable</a:t>
            </a:r>
            <a:r>
              <a:rPr lang="en-US" dirty="0"/>
              <a:t>: under 1 minute to create or update backup policies for 1000s of VMs across dozens of sites</a:t>
            </a:r>
          </a:p>
          <a:p>
            <a:r>
              <a:rPr lang="en-US" b="1" dirty="0"/>
              <a:t>HyperAvailable</a:t>
            </a:r>
            <a:r>
              <a:rPr lang="en-US" dirty="0"/>
              <a:t>: add or replace HPE SimpliVity systems with zero downtime for local or remote sites</a:t>
            </a:r>
          </a:p>
          <a:p>
            <a:pPr lvl="1"/>
            <a:r>
              <a:rPr lang="en-US" dirty="0"/>
              <a:t>Zero disruption to local or remote SimpliVity backups</a:t>
            </a:r>
          </a:p>
          <a:p>
            <a:pPr lvl="1"/>
            <a:r>
              <a:rPr lang="en-US" dirty="0"/>
              <a:t>Zero reconfiguration of SimpliVity backup policies for local or remote sites</a:t>
            </a:r>
          </a:p>
          <a:p>
            <a:pPr lvl="1"/>
            <a:r>
              <a:rPr lang="en-US" dirty="0"/>
              <a:t>Zero re-entry of IP addresses in remote sites</a:t>
            </a:r>
          </a:p>
        </p:txBody>
      </p:sp>
      <p:sp>
        <p:nvSpPr>
          <p:cNvPr id="5" name="Rectangle 4"/>
          <p:cNvSpPr/>
          <p:nvPr/>
        </p:nvSpPr>
        <p:spPr>
          <a:xfrm>
            <a:off x="609444" y="5992117"/>
            <a:ext cx="8229600" cy="153888"/>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Arial" charset="0"/>
                <a:cs typeface="Arial" panose="020B0604020202020204" pitchFamily="34" charset="0"/>
              </a:rPr>
              <a:t>* HPE SimpliVity HyperGuarantee applies to current HPE SimpliVity and HPE OmniStack products and the new HPE SimpliVity 380 product. </a:t>
            </a:r>
            <a:endParaRPr kumimoji="0" lang="en-GB" sz="1000" b="0" i="0" u="none" strike="noStrike" kern="1200" cap="none" spc="0" normalizeH="0" baseline="0" noProof="0" dirty="0">
              <a:ln>
                <a:noFill/>
              </a:ln>
              <a:solidFill>
                <a:prstClr val="black"/>
              </a:solidFill>
              <a:effectLst/>
              <a:uLnTx/>
              <a:uFillTx/>
              <a:latin typeface="Arial" panose="020B0604020202020204"/>
              <a:ea typeface="Arial"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4" y="712795"/>
            <a:ext cx="4986505" cy="1432022"/>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6F8AB-BCEA-4347-8BA6-BE776009BC89}" type="slidenum">
              <a:rPr kumimoji="0" lang="en-GB" sz="1600" b="0" i="0" u="none" strike="noStrike" kern="1200" cap="none" spc="0" normalizeH="0" baseline="0" noProof="0" smtClean="0">
                <a:ln>
                  <a:noFill/>
                </a:ln>
                <a:solidFill>
                  <a:srgbClr val="5F7A7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600" b="0" i="0" u="none" strike="noStrike" kern="1200" cap="none" spc="0" normalizeH="0" baseline="0" noProof="0" dirty="0">
              <a:ln>
                <a:noFill/>
              </a:ln>
              <a:solidFill>
                <a:srgbClr val="5F7A76"/>
              </a:solidFill>
              <a:effectLst/>
              <a:uLnTx/>
              <a:uFillTx/>
              <a:latin typeface="Arial" panose="020B0604020202020204"/>
              <a:ea typeface="+mn-ea"/>
              <a:cs typeface="+mn-cs"/>
            </a:endParaRPr>
          </a:p>
        </p:txBody>
      </p:sp>
    </p:spTree>
    <p:extLst>
      <p:ext uri="{BB962C8B-B14F-4D97-AF65-F5344CB8AC3E}">
        <p14:creationId xmlns:p14="http://schemas.microsoft.com/office/powerpoint/2010/main" val="793341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84" name="think-cell Slide" r:id="rId6" imgW="360" imgH="360" progId="TCLayout.ActiveDocument.1">
                  <p:embed/>
                </p:oleObj>
              </mc:Choice>
              <mc:Fallback>
                <p:oleObj name="think-cell Slide" r:id="rId6" imgW="360" imgH="360" progId="TCLayout.ActiveDocument.1">
                  <p:embed/>
                  <p:pic>
                    <p:nvPicPr>
                      <p:cNvPr id="7" name="Object 6"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609600" y="926432"/>
            <a:ext cx="8229759" cy="1491916"/>
          </a:xfrm>
        </p:spPr>
        <p:txBody>
          <a:bodyPr/>
          <a:lstStyle/>
          <a:p>
            <a:r>
              <a:rPr lang="en-US" sz="9600" dirty="0"/>
              <a:t>Thank you</a:t>
            </a:r>
          </a:p>
        </p:txBody>
      </p:sp>
    </p:spTree>
    <p:extLst>
      <p:ext uri="{BB962C8B-B14F-4D97-AF65-F5344CB8AC3E}">
        <p14:creationId xmlns:p14="http://schemas.microsoft.com/office/powerpoint/2010/main" val="365486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a:t>HPE makes Hybrid IT simple with Software-Defined Infrastructure</a:t>
            </a:r>
            <a:endParaRPr lang="en-US" sz="2700"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8BE44-0EA7-40A6-B65F-01FF8F1E61B1}" type="slidenum">
              <a:rPr kumimoji="0" lang="en-GB" sz="1600" b="0" i="0" u="none" strike="noStrike" kern="1200" cap="none" spc="0" normalizeH="0" baseline="0" noProof="0" smtClean="0">
                <a:ln>
                  <a:noFill/>
                </a:ln>
                <a:solidFill>
                  <a:srgbClr val="5F7A7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600" b="0" i="0" u="none" strike="noStrike" kern="1200" cap="none" spc="0" normalizeH="0" baseline="0" noProof="0" dirty="0">
              <a:ln>
                <a:noFill/>
              </a:ln>
              <a:solidFill>
                <a:srgbClr val="5F7A76"/>
              </a:solidFill>
              <a:effectLst/>
              <a:uLnTx/>
              <a:uFillTx/>
              <a:latin typeface="Arial" panose="020B0604020202020204"/>
              <a:ea typeface="+mn-ea"/>
              <a:cs typeface="+mn-cs"/>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799" y="4507785"/>
            <a:ext cx="10972800" cy="1371600"/>
          </a:xfrm>
          <a:prstGeom prst="rect">
            <a:avLst/>
          </a:prstGeom>
        </p:spPr>
      </p:pic>
      <p:sp>
        <p:nvSpPr>
          <p:cNvPr id="14" name="Rectangle 13"/>
          <p:cNvSpPr/>
          <p:nvPr/>
        </p:nvSpPr>
        <p:spPr>
          <a:xfrm>
            <a:off x="631072" y="1103933"/>
            <a:ext cx="10927080" cy="990600"/>
          </a:xfrm>
          <a:prstGeom prst="rect">
            <a:avLst/>
          </a:prstGeom>
          <a:noFill/>
          <a:ln w="57150">
            <a:noFill/>
            <a:miter lim="800000"/>
          </a:ln>
        </p:spPr>
        <p:txBody>
          <a:bodyPr wrap="square" lIns="0" tIns="137160" rIns="0" bIns="13716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Simplify virtual apps and data - accelerate app performance, speed business continuity,         lower costs and achieve an enterprise cloud in minutes</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TextBox 9"/>
          <p:cNvSpPr txBox="1"/>
          <p:nvPr/>
        </p:nvSpPr>
        <p:spPr>
          <a:xfrm>
            <a:off x="631072" y="2060853"/>
            <a:ext cx="3520440" cy="2209800"/>
          </a:xfrm>
          <a:prstGeom prst="rect">
            <a:avLst/>
          </a:prstGeom>
          <a:noFill/>
          <a:ln w="50800">
            <a:solidFill>
              <a:schemeClr val="accent1"/>
            </a:solidFill>
            <a:miter lim="800000"/>
          </a:ln>
        </p:spPr>
        <p:txBody>
          <a:bodyPr wrap="square" lIns="0" tIns="13716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4.5X</a:t>
            </a:r>
          </a:p>
        </p:txBody>
      </p:sp>
      <p:sp>
        <p:nvSpPr>
          <p:cNvPr id="12" name="TextBox 11"/>
          <p:cNvSpPr txBox="1"/>
          <p:nvPr/>
        </p:nvSpPr>
        <p:spPr>
          <a:xfrm>
            <a:off x="4335780" y="2060853"/>
            <a:ext cx="3520440" cy="2209800"/>
          </a:xfrm>
          <a:prstGeom prst="rect">
            <a:avLst/>
          </a:prstGeom>
          <a:noFill/>
          <a:ln w="50800">
            <a:solidFill>
              <a:schemeClr val="accent2"/>
            </a:solidFill>
            <a:miter lim="800000"/>
          </a:ln>
        </p:spPr>
        <p:txBody>
          <a:bodyPr wrap="square" lIns="0" tIns="13716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&lt;1</a:t>
            </a:r>
          </a:p>
        </p:txBody>
      </p:sp>
      <p:sp>
        <p:nvSpPr>
          <p:cNvPr id="17" name="TextBox 16"/>
          <p:cNvSpPr txBox="1"/>
          <p:nvPr/>
        </p:nvSpPr>
        <p:spPr>
          <a:xfrm>
            <a:off x="8037712" y="2060853"/>
            <a:ext cx="3520440" cy="2209800"/>
          </a:xfrm>
          <a:prstGeom prst="rect">
            <a:avLst/>
          </a:prstGeom>
          <a:noFill/>
          <a:ln w="50800">
            <a:solidFill>
              <a:schemeClr val="accent3"/>
            </a:solidFill>
            <a:miter lim="800000"/>
          </a:ln>
        </p:spPr>
        <p:txBody>
          <a:bodyPr wrap="square" lIns="0" tIns="13716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69%</a:t>
            </a:r>
          </a:p>
        </p:txBody>
      </p:sp>
      <p:sp>
        <p:nvSpPr>
          <p:cNvPr id="6" name="TextBox 5">
            <a:extLst>
              <a:ext uri="{FF2B5EF4-FFF2-40B4-BE49-F238E27FC236}">
                <a16:creationId xmlns:a16="http://schemas.microsoft.com/office/drawing/2014/main" id="{9F081003-3198-4303-A7F7-7E25B671DB0B}"/>
              </a:ext>
            </a:extLst>
          </p:cNvPr>
          <p:cNvSpPr txBox="1"/>
          <p:nvPr/>
        </p:nvSpPr>
        <p:spPr>
          <a:xfrm>
            <a:off x="791092" y="3103017"/>
            <a:ext cx="3200400" cy="91440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Better application   performance                                        than traditional IT</a:t>
            </a:r>
          </a:p>
        </p:txBody>
      </p:sp>
      <p:sp>
        <p:nvSpPr>
          <p:cNvPr id="7" name="TextBox 6">
            <a:extLst>
              <a:ext uri="{FF2B5EF4-FFF2-40B4-BE49-F238E27FC236}">
                <a16:creationId xmlns:a16="http://schemas.microsoft.com/office/drawing/2014/main" id="{872A6C30-8393-41AC-98AE-248A7054CDF7}"/>
              </a:ext>
            </a:extLst>
          </p:cNvPr>
          <p:cNvSpPr txBox="1"/>
          <p:nvPr/>
        </p:nvSpPr>
        <p:spPr>
          <a:xfrm>
            <a:off x="4495800" y="3103890"/>
            <a:ext cx="3200400" cy="91440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Minute to backup </a:t>
            </a:r>
          </a:p>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and restore a 1TB VM - </a:t>
            </a:r>
          </a:p>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Guaranteed</a:t>
            </a:r>
          </a:p>
        </p:txBody>
      </p:sp>
      <p:sp>
        <p:nvSpPr>
          <p:cNvPr id="8" name="TextBox 7">
            <a:extLst>
              <a:ext uri="{FF2B5EF4-FFF2-40B4-BE49-F238E27FC236}">
                <a16:creationId xmlns:a16="http://schemas.microsoft.com/office/drawing/2014/main" id="{D92F19CC-51B3-424D-B3F9-5F8B9E82CEE9}"/>
              </a:ext>
            </a:extLst>
          </p:cNvPr>
          <p:cNvSpPr txBox="1"/>
          <p:nvPr/>
        </p:nvSpPr>
        <p:spPr>
          <a:xfrm>
            <a:off x="8197732" y="3103890"/>
            <a:ext cx="3200400" cy="914400"/>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Cost savings compared </a:t>
            </a:r>
          </a:p>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to traditional IT and up to </a:t>
            </a:r>
          </a:p>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55% compared to public cloud</a:t>
            </a:r>
          </a:p>
        </p:txBody>
      </p:sp>
    </p:spTree>
    <p:extLst>
      <p:ext uri="{BB962C8B-B14F-4D97-AF65-F5344CB8AC3E}">
        <p14:creationId xmlns:p14="http://schemas.microsoft.com/office/powerpoint/2010/main" val="2558178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2"/>
            <a:ext cx="12161838" cy="6841035"/>
          </a:xfrm>
          <a:prstGeom prst="rect">
            <a:avLst/>
          </a:prstGeom>
        </p:spPr>
      </p:pic>
      <p:sp>
        <p:nvSpPr>
          <p:cNvPr id="5" name="Title 4"/>
          <p:cNvSpPr>
            <a:spLocks noGrp="1"/>
          </p:cNvSpPr>
          <p:nvPr>
            <p:ph type="title"/>
          </p:nvPr>
        </p:nvSpPr>
        <p:spPr/>
        <p:txBody>
          <a:bodyPr/>
          <a:lstStyle/>
          <a:p>
            <a:r>
              <a:rPr lang="en-US" dirty="0" err="1"/>
              <a:t>HyperConvergence</a:t>
            </a:r>
            <a:r>
              <a:rPr lang="en-US" dirty="0"/>
              <a:t>??</a:t>
            </a:r>
          </a:p>
        </p:txBody>
      </p:sp>
      <p:sp>
        <p:nvSpPr>
          <p:cNvPr id="3" name="TextBox 2"/>
          <p:cNvSpPr txBox="1"/>
          <p:nvPr/>
        </p:nvSpPr>
        <p:spPr>
          <a:xfrm>
            <a:off x="3953679" y="2554152"/>
            <a:ext cx="1127351" cy="1015663"/>
          </a:xfrm>
          <a:prstGeom prst="rect">
            <a:avLst/>
          </a:prstGeom>
          <a:noFill/>
        </p:spPr>
        <p:txBody>
          <a:bodyPr wrap="square" lIns="91380" tIns="45689" rIns="91380" bIns="45689" rtlCol="0">
            <a:spAutoFit/>
          </a:bodyPr>
          <a:lstStyle/>
          <a:p>
            <a:pPr marL="0" marR="0" lvl="0" indent="0" algn="l" defTabSz="60705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D4D4D"/>
                </a:solidFill>
                <a:effectLst/>
                <a:uLnTx/>
                <a:uFillTx/>
                <a:latin typeface="Arial" panose="020B0604020202020204"/>
                <a:ea typeface="+mn-ea"/>
                <a:cs typeface="+mn-cs"/>
              </a:rPr>
              <a:t>vs</a:t>
            </a:r>
          </a:p>
        </p:txBody>
      </p:sp>
    </p:spTree>
    <p:extLst>
      <p:ext uri="{BB962C8B-B14F-4D97-AF65-F5344CB8AC3E}">
        <p14:creationId xmlns:p14="http://schemas.microsoft.com/office/powerpoint/2010/main" val="212377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HPE SimpliVity: the powerhouse in hyperconvergence</a:t>
            </a:r>
            <a:br>
              <a:rPr lang="en-US" dirty="0">
                <a:latin typeface="Arial" charset="0"/>
                <a:ea typeface="Arial" charset="0"/>
                <a:cs typeface="Arial" charset="0"/>
              </a:rPr>
            </a:br>
            <a:br>
              <a:rPr lang="en-US" sz="2000" b="0" dirty="0">
                <a:latin typeface="Arial" charset="0"/>
                <a:ea typeface="Arial" charset="0"/>
                <a:cs typeface="Arial" charset="0"/>
              </a:rPr>
            </a:br>
            <a:br>
              <a:rPr lang="en-US" dirty="0">
                <a:latin typeface="Arial" charset="0"/>
                <a:ea typeface="Arial" charset="0"/>
                <a:cs typeface="Arial" charset="0"/>
              </a:rPr>
            </a:br>
            <a:endParaRPr lang="en-US" sz="2000" b="1" dirty="0">
              <a:latin typeface="Arial" charset="0"/>
              <a:ea typeface="Arial" charset="0"/>
              <a:cs typeface="Arial" charset="0"/>
            </a:endParaRPr>
          </a:p>
        </p:txBody>
      </p:sp>
      <p:sp>
        <p:nvSpPr>
          <p:cNvPr id="13" name="Text Placeholder 12"/>
          <p:cNvSpPr>
            <a:spLocks noGrp="1"/>
          </p:cNvSpPr>
          <p:nvPr>
            <p:ph type="body" sz="quarter" idx="13"/>
          </p:nvPr>
        </p:nvSpPr>
        <p:spPr>
          <a:xfrm>
            <a:off x="609440" y="934240"/>
            <a:ext cx="10969943" cy="519080"/>
          </a:xfrm>
        </p:spPr>
        <p:txBody>
          <a:bodyPr/>
          <a:lstStyle/>
          <a:p>
            <a:r>
              <a:rPr lang="en-US" sz="2000" dirty="0">
                <a:latin typeface="Arial" charset="0"/>
                <a:ea typeface="Arial" charset="0"/>
                <a:cs typeface="Arial" charset="0"/>
              </a:rPr>
              <a:t>The industry’s most powerful hyperconverged platform for enterprise, uniting best-in-class data services with All-Flash portfolio</a:t>
            </a:r>
            <a:endParaRPr lang="en-GB" sz="2000" dirty="0"/>
          </a:p>
        </p:txBody>
      </p:sp>
      <p:sp>
        <p:nvSpPr>
          <p:cNvPr id="20" name="Rectangle 19"/>
          <p:cNvSpPr/>
          <p:nvPr/>
        </p:nvSpPr>
        <p:spPr>
          <a:xfrm>
            <a:off x="6839966" y="1500858"/>
            <a:ext cx="4739418" cy="4555093"/>
          </a:xfrm>
          <a:prstGeom prst="rect">
            <a:avLst/>
          </a:prstGeom>
        </p:spPr>
        <p:txBody>
          <a:bodyPr wrap="square">
            <a:spAutoFit/>
          </a:bodyPr>
          <a:lstStyle/>
          <a:p>
            <a:pPr marL="234950" marR="0" lvl="0" indent="-234950" algn="l" defTabSz="90983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etricHPE"/>
                <a:ea typeface="Arial" charset="0"/>
                <a:cs typeface="Arial" charset="0"/>
              </a:rPr>
              <a:t>All IT infrastructure and advanced data services in a single building block.</a:t>
            </a:r>
          </a:p>
          <a:p>
            <a:pPr marL="457200" marR="0" lvl="1" indent="-228600" algn="l" defTabSz="90983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etricHPE"/>
                <a:ea typeface="Arial" charset="0"/>
                <a:cs typeface="Arial" charset="0"/>
              </a:rPr>
              <a:t>Global VM-Centric Management and Mobility</a:t>
            </a:r>
          </a:p>
          <a:p>
            <a:pPr marL="457200" marR="0" lvl="1" indent="-228600" algn="l" defTabSz="90983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etricHPE"/>
                <a:ea typeface="Arial" charset="0"/>
                <a:cs typeface="Arial" charset="0"/>
              </a:rPr>
              <a:t>Integrated hypervisor runs core apps on x86 resource pool</a:t>
            </a:r>
          </a:p>
          <a:p>
            <a:pPr marL="457200" marR="0" lvl="1" indent="-228600" algn="l" defTabSz="90983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etricHPE"/>
                <a:ea typeface="Arial" charset="0"/>
                <a:cs typeface="Arial" charset="0"/>
              </a:rPr>
              <a:t>Performance enabled by data locality and inline dedupe, compression</a:t>
            </a:r>
          </a:p>
          <a:p>
            <a:pPr marL="457200" marR="0" lvl="1" indent="-228600" algn="l" defTabSz="90983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etricHPE"/>
                <a:ea typeface="Arial" charset="0"/>
                <a:cs typeface="Arial" charset="0"/>
              </a:rPr>
              <a:t>Built-in Resiliency, Backup, and DR with ability to rapidly recover</a:t>
            </a:r>
          </a:p>
          <a:p>
            <a:pPr marL="457200" marR="0" lvl="1" indent="-228600" algn="l" defTabSz="90983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etricHPE"/>
                <a:ea typeface="Arial" charset="0"/>
                <a:cs typeface="Arial" charset="0"/>
              </a:rPr>
              <a:t>Accelerated Data Efficiency</a:t>
            </a:r>
          </a:p>
          <a:p>
            <a:pPr marL="457200" marR="0" lvl="1" indent="-228600" algn="l" defTabSz="90983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etricHPE"/>
                <a:ea typeface="Arial" charset="0"/>
                <a:cs typeface="Arial" charset="0"/>
              </a:rPr>
              <a:t>Reduced costs compared to legacy IT</a:t>
            </a:r>
          </a:p>
          <a:p>
            <a:pPr marL="457200" marR="0" lvl="1" indent="-228600" algn="l" defTabSz="90983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etricHPE"/>
                <a:ea typeface="Arial" charset="0"/>
                <a:cs typeface="Arial" charset="0"/>
              </a:rPr>
              <a:t>Multi-cloud ready: Build clouds and deploy apps in minutes with a few clicks </a:t>
            </a:r>
          </a:p>
        </p:txBody>
      </p:sp>
      <p:grpSp>
        <p:nvGrpSpPr>
          <p:cNvPr id="5" name="Group 4"/>
          <p:cNvGrpSpPr/>
          <p:nvPr/>
        </p:nvGrpSpPr>
        <p:grpSpPr>
          <a:xfrm>
            <a:off x="656549" y="1464206"/>
            <a:ext cx="6183417" cy="5010094"/>
            <a:chOff x="656549" y="1350556"/>
            <a:chExt cx="6427742" cy="5208058"/>
          </a:xfrm>
        </p:grpSpPr>
        <p:sp>
          <p:nvSpPr>
            <p:cNvPr id="31" name="Rectangle 30"/>
            <p:cNvSpPr/>
            <p:nvPr/>
          </p:nvSpPr>
          <p:spPr bwMode="ltGray">
            <a:xfrm>
              <a:off x="672040" y="1388656"/>
              <a:ext cx="3308547" cy="4825258"/>
            </a:xfrm>
            <a:prstGeom prst="rect">
              <a:avLst/>
            </a:prstGeom>
            <a:solidFill>
              <a:schemeClr val="bg1"/>
            </a:solidFill>
            <a:ln w="508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4" name="Rectangle 13"/>
            <p:cNvSpPr/>
            <p:nvPr/>
          </p:nvSpPr>
          <p:spPr bwMode="ltGray">
            <a:xfrm>
              <a:off x="5199321" y="3561685"/>
              <a:ext cx="1222744" cy="54226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cxnSp>
          <p:nvCxnSpPr>
            <p:cNvPr id="33" name="Straight Connector 32"/>
            <p:cNvCxnSpPr/>
            <p:nvPr/>
          </p:nvCxnSpPr>
          <p:spPr>
            <a:xfrm flipV="1">
              <a:off x="4075771" y="4141912"/>
              <a:ext cx="1397175" cy="2145053"/>
            </a:xfrm>
            <a:prstGeom prst="line">
              <a:avLst/>
            </a:prstGeom>
            <a:blipFill>
              <a:blip r:embed="rId3"/>
              <a:tile tx="0" ty="0" sx="100000" sy="100000" flip="none" algn="tl"/>
            </a:blipFill>
            <a:ln w="25400" cmpd="sng">
              <a:solidFill>
                <a:srgbClr val="A6A6A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070195" y="1391579"/>
              <a:ext cx="1402751" cy="2128563"/>
            </a:xfrm>
            <a:prstGeom prst="line">
              <a:avLst/>
            </a:prstGeom>
            <a:ln w="25400" cmpd="sng">
              <a:solidFill>
                <a:srgbClr val="A6A6A6"/>
              </a:solidFill>
              <a:prstDash val="sysDot"/>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56549" y="2079043"/>
              <a:ext cx="1607675" cy="323164"/>
            </a:xfrm>
            <a:prstGeom prst="rect">
              <a:avLst/>
            </a:prstGeom>
            <a:noFill/>
          </p:spPr>
          <p:txBody>
            <a:bodyPr wrap="square" lIns="0" tIns="0" rIns="0" bIns="0" rtlCol="0">
              <a:spAutoFit/>
            </a:bodyPr>
            <a:lstStyle/>
            <a:p>
              <a:pPr marL="0" marR="0" lvl="0" indent="0" algn="r" defTabSz="60565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Legacy servers and </a:t>
              </a:r>
              <a:r>
                <a:rPr kumimoji="0" lang="en-US" sz="1050" b="0" i="0" u="none" strike="noStrike" kern="1200" cap="none" spc="0" normalizeH="0" baseline="0" noProof="0" dirty="0">
                  <a:ln>
                    <a:noFill/>
                  </a:ln>
                  <a:solidFill>
                    <a:prstClr val="black"/>
                  </a:solidFill>
                  <a:effectLst/>
                  <a:uLnTx/>
                  <a:uFillTx/>
                  <a:latin typeface="MetricHPE"/>
                  <a:ea typeface="+mn-ea"/>
                  <a:cs typeface="+mn-cs"/>
                </a:rPr>
                <a:t>hypervisor</a:t>
              </a:r>
              <a:endParaRPr kumimoji="0" lang="en-US" sz="1050" b="0" i="0" u="none" strike="noStrike" kern="1200" cap="none" spc="0" normalizeH="0" baseline="30000" noProof="0" dirty="0">
                <a:ln>
                  <a:noFill/>
                </a:ln>
                <a:solidFill>
                  <a:prstClr val="black"/>
                </a:solidFill>
                <a:effectLst/>
                <a:uLnTx/>
                <a:uFillTx/>
                <a:latin typeface="Arial"/>
                <a:ea typeface="+mn-ea"/>
                <a:cs typeface="+mn-cs"/>
              </a:endParaRPr>
            </a:p>
          </p:txBody>
        </p:sp>
        <p:sp>
          <p:nvSpPr>
            <p:cNvPr id="40" name="TextBox 39"/>
            <p:cNvSpPr txBox="1"/>
            <p:nvPr/>
          </p:nvSpPr>
          <p:spPr>
            <a:xfrm>
              <a:off x="722624" y="2705293"/>
              <a:ext cx="1531996" cy="161583"/>
            </a:xfrm>
            <a:prstGeom prst="rect">
              <a:avLst/>
            </a:prstGeom>
            <a:noFill/>
          </p:spPr>
          <p:txBody>
            <a:bodyPr wrap="square" lIns="0" tIns="0" rIns="0" bIns="0" rtlCol="0">
              <a:spAutoFit/>
            </a:bodyPr>
            <a:lstStyle/>
            <a:p>
              <a:pPr marL="0" marR="0" lvl="0" indent="0" algn="r" defTabSz="60565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Storage switch</a:t>
              </a:r>
            </a:p>
          </p:txBody>
        </p:sp>
        <p:sp>
          <p:nvSpPr>
            <p:cNvPr id="41" name="TextBox 40"/>
            <p:cNvSpPr txBox="1"/>
            <p:nvPr/>
          </p:nvSpPr>
          <p:spPr>
            <a:xfrm>
              <a:off x="776923" y="3045560"/>
              <a:ext cx="1496909" cy="161583"/>
            </a:xfrm>
            <a:prstGeom prst="rect">
              <a:avLst/>
            </a:prstGeom>
            <a:noFill/>
          </p:spPr>
          <p:txBody>
            <a:bodyPr wrap="square" lIns="0" tIns="0" rIns="0" bIns="0" rtlCol="0">
              <a:spAutoFit/>
            </a:bodyPr>
            <a:lstStyle/>
            <a:p>
              <a:pPr marL="0" marR="0" lvl="0" indent="0" algn="r" defTabSz="60565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HA shared storage</a:t>
              </a:r>
            </a:p>
          </p:txBody>
        </p:sp>
        <p:sp>
          <p:nvSpPr>
            <p:cNvPr id="42" name="TextBox 41"/>
            <p:cNvSpPr txBox="1"/>
            <p:nvPr/>
          </p:nvSpPr>
          <p:spPr>
            <a:xfrm>
              <a:off x="1050317" y="4274731"/>
              <a:ext cx="1215020" cy="161583"/>
            </a:xfrm>
            <a:prstGeom prst="rect">
              <a:avLst/>
            </a:prstGeom>
            <a:noFill/>
          </p:spPr>
          <p:txBody>
            <a:bodyPr wrap="square" lIns="0" tIns="0" rIns="0" bIns="0" rtlCol="0">
              <a:spAutoFit/>
            </a:bodyPr>
            <a:lstStyle/>
            <a:p>
              <a:pPr marL="0" marR="0" lvl="0" indent="0" algn="r" defTabSz="60565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SSD array</a:t>
              </a:r>
            </a:p>
          </p:txBody>
        </p:sp>
        <p:sp>
          <p:nvSpPr>
            <p:cNvPr id="43" name="TextBox 42"/>
            <p:cNvSpPr txBox="1"/>
            <p:nvPr/>
          </p:nvSpPr>
          <p:spPr>
            <a:xfrm>
              <a:off x="776923" y="3459063"/>
              <a:ext cx="1496909" cy="161583"/>
            </a:xfrm>
            <a:prstGeom prst="rect">
              <a:avLst/>
            </a:prstGeom>
            <a:noFill/>
          </p:spPr>
          <p:txBody>
            <a:bodyPr wrap="square" lIns="0" tIns="0" rIns="0" bIns="0" rtlCol="0">
              <a:spAutoFit/>
            </a:bodyPr>
            <a:lstStyle/>
            <a:p>
              <a:pPr marL="0" marR="0" lvl="0" indent="0" algn="r" defTabSz="60565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Backup and dedupe</a:t>
              </a:r>
            </a:p>
          </p:txBody>
        </p:sp>
        <p:sp>
          <p:nvSpPr>
            <p:cNvPr id="44" name="TextBox 43"/>
            <p:cNvSpPr txBox="1"/>
            <p:nvPr/>
          </p:nvSpPr>
          <p:spPr>
            <a:xfrm>
              <a:off x="767505" y="3797282"/>
              <a:ext cx="1496909" cy="161583"/>
            </a:xfrm>
            <a:prstGeom prst="rect">
              <a:avLst/>
            </a:prstGeom>
            <a:noFill/>
          </p:spPr>
          <p:txBody>
            <a:bodyPr wrap="square" lIns="0" tIns="0" rIns="0" bIns="0" rtlCol="0">
              <a:spAutoFit/>
            </a:bodyPr>
            <a:lstStyle/>
            <a:p>
              <a:pPr marL="0" marR="0" lvl="0" indent="0" algn="r" defTabSz="45609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WAN optimization</a:t>
              </a:r>
            </a:p>
          </p:txBody>
        </p:sp>
        <p:sp>
          <p:nvSpPr>
            <p:cNvPr id="45" name="TextBox 44"/>
            <p:cNvSpPr txBox="1"/>
            <p:nvPr/>
          </p:nvSpPr>
          <p:spPr>
            <a:xfrm>
              <a:off x="1039600" y="4043532"/>
              <a:ext cx="1215020" cy="161583"/>
            </a:xfrm>
            <a:prstGeom prst="rect">
              <a:avLst/>
            </a:prstGeom>
            <a:noFill/>
          </p:spPr>
          <p:txBody>
            <a:bodyPr wrap="square" lIns="0" tIns="0" rIns="0" bIns="0" rtlCol="0">
              <a:spAutoFit/>
            </a:bodyPr>
            <a:lstStyle/>
            <a:p>
              <a:pPr marL="0" marR="0" lvl="0" indent="0" algn="r" defTabSz="60565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Cloud gateway</a:t>
              </a:r>
            </a:p>
          </p:txBody>
        </p:sp>
        <p:sp>
          <p:nvSpPr>
            <p:cNvPr id="46" name="TextBox 45"/>
            <p:cNvSpPr txBox="1"/>
            <p:nvPr/>
          </p:nvSpPr>
          <p:spPr>
            <a:xfrm>
              <a:off x="1192796" y="4581347"/>
              <a:ext cx="1091672" cy="323164"/>
            </a:xfrm>
            <a:prstGeom prst="rect">
              <a:avLst/>
            </a:prstGeom>
            <a:noFill/>
          </p:spPr>
          <p:txBody>
            <a:bodyPr wrap="square" lIns="0" tIns="0" rIns="0" bIns="0" rtlCol="0">
              <a:spAutoFit/>
            </a:bodyPr>
            <a:lstStyle/>
            <a:p>
              <a:pPr marL="0" marR="0" lvl="0" indent="0" algn="r" defTabSz="60565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Storage caching</a:t>
              </a:r>
            </a:p>
          </p:txBody>
        </p:sp>
        <p:sp>
          <p:nvSpPr>
            <p:cNvPr id="47" name="TextBox 46"/>
            <p:cNvSpPr txBox="1"/>
            <p:nvPr/>
          </p:nvSpPr>
          <p:spPr>
            <a:xfrm>
              <a:off x="666157" y="5609456"/>
              <a:ext cx="1607675" cy="484748"/>
            </a:xfrm>
            <a:prstGeom prst="rect">
              <a:avLst/>
            </a:prstGeom>
            <a:noFill/>
          </p:spPr>
          <p:txBody>
            <a:bodyPr wrap="square" lIns="0" tIns="0" rIns="0" bIns="0" rtlCol="0">
              <a:spAutoFit/>
            </a:bodyPr>
            <a:lstStyle/>
            <a:p>
              <a:pPr marL="0" marR="0" lvl="0" indent="0" algn="r" defTabSz="60565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Arial"/>
                </a:rPr>
                <a:t>Data protection apps </a:t>
              </a:r>
              <a:br>
                <a:rPr kumimoji="0" lang="en-US" sz="1050" b="0" i="0" u="none" strike="noStrike" kern="1200" cap="none" spc="0" normalizeH="0" baseline="0" noProof="0" dirty="0">
                  <a:ln>
                    <a:noFill/>
                  </a:ln>
                  <a:solidFill>
                    <a:prstClr val="black"/>
                  </a:solidFill>
                  <a:effectLst/>
                  <a:uLnTx/>
                  <a:uFillTx/>
                  <a:latin typeface="Arial"/>
                  <a:ea typeface="+mn-ea"/>
                  <a:cs typeface="Arial"/>
                </a:rPr>
              </a:br>
              <a:r>
                <a:rPr kumimoji="0" lang="en-US" sz="1050" b="0" i="0" u="none" strike="noStrike" kern="1200" cap="none" spc="0" normalizeH="0" baseline="0" noProof="0" dirty="0">
                  <a:ln>
                    <a:noFill/>
                  </a:ln>
                  <a:solidFill>
                    <a:prstClr val="black"/>
                  </a:solidFill>
                  <a:effectLst/>
                  <a:uLnTx/>
                  <a:uFillTx/>
                  <a:latin typeface="Arial"/>
                  <a:ea typeface="+mn-ea"/>
                  <a:cs typeface="Arial"/>
                </a:rPr>
                <a:t>(backup and replication)</a:t>
              </a:r>
            </a:p>
          </p:txBody>
        </p:sp>
        <p:grpSp>
          <p:nvGrpSpPr>
            <p:cNvPr id="6" name="Group 5"/>
            <p:cNvGrpSpPr/>
            <p:nvPr/>
          </p:nvGrpSpPr>
          <p:grpSpPr>
            <a:xfrm>
              <a:off x="5332737" y="3402607"/>
              <a:ext cx="1751554" cy="887637"/>
              <a:chOff x="5030246" y="4674963"/>
              <a:chExt cx="2026228" cy="1005471"/>
            </a:xfrm>
          </p:grpSpPr>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5973" y="5011143"/>
                <a:ext cx="2020501" cy="669291"/>
              </a:xfrm>
              <a:prstGeom prst="rect">
                <a:avLst/>
              </a:prstGeom>
            </p:spPr>
          </p:pic>
          <p:pic>
            <p:nvPicPr>
              <p:cNvPr id="30" name="Pictur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0246" y="4674963"/>
                <a:ext cx="2020501" cy="669291"/>
              </a:xfrm>
              <a:prstGeom prst="rect">
                <a:avLst/>
              </a:prstGeom>
            </p:spPr>
          </p:pic>
        </p:grpSp>
        <p:grpSp>
          <p:nvGrpSpPr>
            <p:cNvPr id="32" name="Group 31"/>
            <p:cNvGrpSpPr/>
            <p:nvPr/>
          </p:nvGrpSpPr>
          <p:grpSpPr>
            <a:xfrm>
              <a:off x="5706186" y="2926481"/>
              <a:ext cx="1001676" cy="410490"/>
              <a:chOff x="5411938" y="936174"/>
              <a:chExt cx="5038725" cy="2111375"/>
            </a:xfrm>
          </p:grpSpPr>
          <p:sp>
            <p:nvSpPr>
              <p:cNvPr id="34" name="Freeform 5"/>
              <p:cNvSpPr>
                <a:spLocks noEditPoints="1"/>
              </p:cNvSpPr>
              <p:nvPr/>
            </p:nvSpPr>
            <p:spPr bwMode="auto">
              <a:xfrm>
                <a:off x="5411938" y="936174"/>
                <a:ext cx="1725612" cy="498477"/>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5" name="Freeform 6"/>
              <p:cNvSpPr>
                <a:spLocks noEditPoints="1"/>
              </p:cNvSpPr>
              <p:nvPr/>
            </p:nvSpPr>
            <p:spPr bwMode="auto">
              <a:xfrm>
                <a:off x="5411938" y="1758499"/>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MetricHPE"/>
                  <a:ea typeface="+mn-ea"/>
                  <a:cs typeface="+mn-cs"/>
                </a:endParaRPr>
              </a:p>
            </p:txBody>
          </p:sp>
        </p:grpSp>
        <p:grpSp>
          <p:nvGrpSpPr>
            <p:cNvPr id="9" name="Group 8"/>
            <p:cNvGrpSpPr/>
            <p:nvPr/>
          </p:nvGrpSpPr>
          <p:grpSpPr>
            <a:xfrm>
              <a:off x="2078587" y="1350556"/>
              <a:ext cx="2246365" cy="5208058"/>
              <a:chOff x="2078587" y="1141006"/>
              <a:chExt cx="2246365" cy="5208058"/>
            </a:xfrm>
          </p:grpSpPr>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l="6680" t="17395" r="77094"/>
              <a:stretch/>
            </p:blipFill>
            <p:spPr>
              <a:xfrm>
                <a:off x="2078587" y="1141006"/>
                <a:ext cx="2246365" cy="520805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5985" t="37767" r="5214" b="37867"/>
              <a:stretch/>
            </p:blipFill>
            <p:spPr>
              <a:xfrm>
                <a:off x="2649385" y="1678493"/>
                <a:ext cx="1106908" cy="202475"/>
              </a:xfrm>
              <a:prstGeom prst="rect">
                <a:avLst/>
              </a:prstGeom>
            </p:spPr>
          </p:pic>
          <p:pic>
            <p:nvPicPr>
              <p:cNvPr id="53" name="Picture 52"/>
              <p:cNvPicPr>
                <a:picLocks noChangeAspect="1"/>
              </p:cNvPicPr>
              <p:nvPr/>
            </p:nvPicPr>
            <p:blipFill rotWithShape="1">
              <a:blip r:embed="rId6" cstate="print">
                <a:extLst>
                  <a:ext uri="{28A0092B-C50C-407E-A947-70E740481C1C}">
                    <a14:useLocalDpi xmlns:a14="http://schemas.microsoft.com/office/drawing/2010/main" val="0"/>
                  </a:ext>
                </a:extLst>
              </a:blip>
              <a:srcRect l="5985" t="37767" r="5214" b="37867"/>
              <a:stretch/>
            </p:blipFill>
            <p:spPr>
              <a:xfrm>
                <a:off x="2646428" y="1888853"/>
                <a:ext cx="1106908" cy="202475"/>
              </a:xfrm>
              <a:prstGeom prst="rect">
                <a:avLst/>
              </a:prstGeom>
            </p:spPr>
          </p:pic>
          <p:pic>
            <p:nvPicPr>
              <p:cNvPr id="55" name="Picture 54"/>
              <p:cNvPicPr>
                <a:picLocks noChangeAspect="1"/>
              </p:cNvPicPr>
              <p:nvPr/>
            </p:nvPicPr>
            <p:blipFill rotWithShape="1">
              <a:blip r:embed="rId6" cstate="print">
                <a:extLst>
                  <a:ext uri="{28A0092B-C50C-407E-A947-70E740481C1C}">
                    <a14:useLocalDpi xmlns:a14="http://schemas.microsoft.com/office/drawing/2010/main" val="0"/>
                  </a:ext>
                </a:extLst>
              </a:blip>
              <a:srcRect l="5985" t="37767" r="5214" b="37867"/>
              <a:stretch/>
            </p:blipFill>
            <p:spPr>
              <a:xfrm>
                <a:off x="2646428" y="2091419"/>
                <a:ext cx="1106908" cy="202475"/>
              </a:xfrm>
              <a:prstGeom prst="rect">
                <a:avLst/>
              </a:prstGeom>
            </p:spPr>
          </p:pic>
          <p:pic>
            <p:nvPicPr>
              <p:cNvPr id="71" name="Picture 70"/>
              <p:cNvPicPr>
                <a:picLocks noChangeAspect="1"/>
              </p:cNvPicPr>
              <p:nvPr/>
            </p:nvPicPr>
            <p:blipFill rotWithShape="1">
              <a:blip r:embed="rId6" cstate="print">
                <a:extLst>
                  <a:ext uri="{28A0092B-C50C-407E-A947-70E740481C1C}">
                    <a14:useLocalDpi xmlns:a14="http://schemas.microsoft.com/office/drawing/2010/main" val="0"/>
                  </a:ext>
                </a:extLst>
              </a:blip>
              <a:srcRect l="5985" t="37767" r="5214" b="37867"/>
              <a:stretch/>
            </p:blipFill>
            <p:spPr>
              <a:xfrm>
                <a:off x="2646428" y="2295452"/>
                <a:ext cx="1106908" cy="202475"/>
              </a:xfrm>
              <a:prstGeom prst="rect">
                <a:avLst/>
              </a:prstGeom>
            </p:spPr>
          </p:pic>
        </p:grpSp>
      </p:grpSp>
      <p:sp>
        <p:nvSpPr>
          <p:cNvPr id="16" name="Slide Number Placeholder 1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6F8AB-BCEA-4347-8BA6-BE776009BC89}" type="slidenum">
              <a:rPr kumimoji="0" lang="en-GB" sz="1600" b="0" i="0" u="none" strike="noStrike" kern="1200" cap="none" spc="0" normalizeH="0" baseline="0" noProof="0" smtClean="0">
                <a:ln>
                  <a:noFill/>
                </a:ln>
                <a:solidFill>
                  <a:srgbClr val="5F7A76"/>
                </a:solidFill>
                <a:effectLst/>
                <a:uLnTx/>
                <a:uFillTx/>
                <a:latin typeface="MetricH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600" b="0" i="0" u="none" strike="noStrike" kern="1200" cap="none" spc="0" normalizeH="0" baseline="0" noProof="0" dirty="0">
              <a:ln>
                <a:noFill/>
              </a:ln>
              <a:solidFill>
                <a:srgbClr val="5F7A76"/>
              </a:solidFill>
              <a:effectLst/>
              <a:uLnTx/>
              <a:uFillTx/>
              <a:latin typeface="MetricHPE"/>
              <a:ea typeface="+mn-ea"/>
              <a:cs typeface="+mn-cs"/>
            </a:endParaRPr>
          </a:p>
        </p:txBody>
      </p:sp>
      <p:pic>
        <p:nvPicPr>
          <p:cNvPr id="3" name="Picture 2"/>
          <p:cNvPicPr>
            <a:picLocks noChangeAspect="1"/>
          </p:cNvPicPr>
          <p:nvPr/>
        </p:nvPicPr>
        <p:blipFill rotWithShape="1">
          <a:blip r:embed="rId7"/>
          <a:srcRect l="2867" t="10351"/>
          <a:stretch/>
        </p:blipFill>
        <p:spPr>
          <a:xfrm>
            <a:off x="5241925" y="3384550"/>
            <a:ext cx="1684605" cy="795557"/>
          </a:xfrm>
          <a:prstGeom prst="rect">
            <a:avLst/>
          </a:prstGeom>
        </p:spPr>
      </p:pic>
    </p:spTree>
    <p:extLst>
      <p:ext uri="{BB962C8B-B14F-4D97-AF65-F5344CB8AC3E}">
        <p14:creationId xmlns:p14="http://schemas.microsoft.com/office/powerpoint/2010/main" val="4199801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14" name="think-cell Slide" r:id="rId5" imgW="360" imgH="360" progId="TCLayout.ActiveDocument.1">
                  <p:embed/>
                </p:oleObj>
              </mc:Choice>
              <mc:Fallback>
                <p:oleObj name="think-cell Slide" r:id="rId5" imgW="360" imgH="36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6" name="Picture 15" descr="reality-02-0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500" y="1474763"/>
            <a:ext cx="11075764" cy="4328160"/>
          </a:xfrm>
          <a:prstGeom prst="rect">
            <a:avLst/>
          </a:prstGeom>
        </p:spPr>
      </p:pic>
      <p:graphicFrame>
        <p:nvGraphicFramePr>
          <p:cNvPr id="17" name="Chart 16"/>
          <p:cNvGraphicFramePr>
            <a:graphicFrameLocks/>
          </p:cNvGraphicFramePr>
          <p:nvPr>
            <p:extLst/>
          </p:nvPr>
        </p:nvGraphicFramePr>
        <p:xfrm>
          <a:off x="609441" y="1471539"/>
          <a:ext cx="11020279" cy="4331384"/>
        </p:xfrm>
        <a:graphic>
          <a:graphicData uri="http://schemas.openxmlformats.org/drawingml/2006/chart">
            <c:chart xmlns:c="http://schemas.openxmlformats.org/drawingml/2006/chart" xmlns:r="http://schemas.openxmlformats.org/officeDocument/2006/relationships" r:id="rId8"/>
          </a:graphicData>
        </a:graphic>
      </p:graphicFrame>
      <p:sp>
        <p:nvSpPr>
          <p:cNvPr id="18" name="Title 1"/>
          <p:cNvSpPr txBox="1">
            <a:spLocks/>
          </p:cNvSpPr>
          <p:nvPr/>
        </p:nvSpPr>
        <p:spPr>
          <a:xfrm>
            <a:off x="609441" y="519236"/>
            <a:ext cx="10969943" cy="8523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MetricHPE"/>
                <a:ea typeface="+mj-ea"/>
                <a:cs typeface="+mj-cs"/>
              </a:rPr>
              <a:t>Recovery expectations versus reality</a:t>
            </a:r>
            <a:endParaRPr kumimoji="0" lang="en-US" sz="2800" b="1" i="0" u="none" strike="noStrike" kern="1200" cap="none" spc="0" normalizeH="0" baseline="0" noProof="0" dirty="0">
              <a:ln>
                <a:noFill/>
              </a:ln>
              <a:solidFill>
                <a:sysClr val="windowText" lastClr="000000"/>
              </a:solidFill>
              <a:effectLst/>
              <a:uLnTx/>
              <a:uFillTx/>
              <a:latin typeface="MetricHPE"/>
              <a:ea typeface="+mj-ea"/>
              <a:cs typeface="+mj-cs"/>
            </a:endParaRPr>
          </a:p>
        </p:txBody>
      </p:sp>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753600" y="5446662"/>
            <a:ext cx="1577456" cy="877999"/>
          </a:xfrm>
          <a:prstGeom prst="rect">
            <a:avLst/>
          </a:prstGeom>
        </p:spPr>
      </p:pic>
      <p:sp>
        <p:nvSpPr>
          <p:cNvPr id="20" name="Rectangle 19"/>
          <p:cNvSpPr/>
          <p:nvPr/>
        </p:nvSpPr>
        <p:spPr>
          <a:xfrm>
            <a:off x="3218476" y="5834390"/>
            <a:ext cx="572464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etricHPE"/>
                <a:ea typeface="+mn-ea"/>
                <a:cs typeface="+mn-cs"/>
              </a:rPr>
              <a:t>Source: Enterprise Strategy Group, 2016. Crayon scribbles are outright guesses by the presenter.  	</a:t>
            </a:r>
          </a:p>
        </p:txBody>
      </p:sp>
    </p:spTree>
    <p:extLst>
      <p:ext uri="{BB962C8B-B14F-4D97-AF65-F5344CB8AC3E}">
        <p14:creationId xmlns:p14="http://schemas.microsoft.com/office/powerpoint/2010/main" val="84772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graphicEl>
                                              <a:chart seriesIdx="1"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Chart bld="series" animBg="0"/>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p:cNvGrpSpPr/>
          <p:nvPr/>
        </p:nvGrpSpPr>
        <p:grpSpPr>
          <a:xfrm>
            <a:off x="1144830" y="1553441"/>
            <a:ext cx="2528104" cy="3868691"/>
            <a:chOff x="801638" y="1216567"/>
            <a:chExt cx="2528104" cy="3868690"/>
          </a:xfrm>
        </p:grpSpPr>
        <p:pic>
          <p:nvPicPr>
            <p:cNvPr id="131" name="Picture 130" descr="DVP_Graphic_V19-0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45" y="1329268"/>
              <a:ext cx="2219797" cy="3755989"/>
            </a:xfrm>
            <a:prstGeom prst="rect">
              <a:avLst/>
            </a:prstGeom>
          </p:spPr>
        </p:pic>
        <p:grpSp>
          <p:nvGrpSpPr>
            <p:cNvPr id="130" name="Group 129"/>
            <p:cNvGrpSpPr/>
            <p:nvPr/>
          </p:nvGrpSpPr>
          <p:grpSpPr>
            <a:xfrm>
              <a:off x="801638" y="1216567"/>
              <a:ext cx="1269647" cy="1249269"/>
              <a:chOff x="2797419" y="572480"/>
              <a:chExt cx="1269647" cy="1249269"/>
            </a:xfrm>
          </p:grpSpPr>
          <p:grpSp>
            <p:nvGrpSpPr>
              <p:cNvPr id="132" name="Group 131"/>
              <p:cNvGrpSpPr/>
              <p:nvPr/>
            </p:nvGrpSpPr>
            <p:grpSpPr>
              <a:xfrm>
                <a:off x="2797419" y="572480"/>
                <a:ext cx="1269647" cy="1249269"/>
                <a:chOff x="7978047" y="4113241"/>
                <a:chExt cx="1269647" cy="1249269"/>
              </a:xfrm>
            </p:grpSpPr>
            <p:sp>
              <p:nvSpPr>
                <p:cNvPr id="134" name="TextBox 133"/>
                <p:cNvSpPr txBox="1"/>
                <p:nvPr/>
              </p:nvSpPr>
              <p:spPr>
                <a:xfrm>
                  <a:off x="7978047" y="5023956"/>
                  <a:ext cx="1269647" cy="33855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6BC"/>
                      </a:solidFill>
                      <a:effectLst/>
                      <a:uLnTx/>
                      <a:uFillTx/>
                      <a:latin typeface="MetricHPE"/>
                      <a:ea typeface="+mn-ea"/>
                      <a:cs typeface="+mn-cs"/>
                    </a:rPr>
                    <a:t>Global Efficient</a:t>
                  </a:r>
                  <a:br>
                    <a:rPr kumimoji="0" lang="en-US" sz="1100" b="1" i="0" u="none" strike="noStrike" kern="1200" cap="none" spc="0" normalizeH="0" baseline="0" noProof="0" dirty="0">
                      <a:ln>
                        <a:noFill/>
                      </a:ln>
                      <a:solidFill>
                        <a:srgbClr val="0076BC"/>
                      </a:solidFill>
                      <a:effectLst/>
                      <a:uLnTx/>
                      <a:uFillTx/>
                      <a:latin typeface="MetricHPE"/>
                      <a:ea typeface="+mn-ea"/>
                      <a:cs typeface="+mn-cs"/>
                    </a:rPr>
                  </a:br>
                  <a:r>
                    <a:rPr kumimoji="0" lang="en-US" sz="1100" b="1" i="0" u="none" strike="noStrike" kern="1200" cap="none" spc="0" normalizeH="0" baseline="0" noProof="0" dirty="0">
                      <a:ln>
                        <a:noFill/>
                      </a:ln>
                      <a:solidFill>
                        <a:srgbClr val="0076BC"/>
                      </a:solidFill>
                      <a:effectLst/>
                      <a:uLnTx/>
                      <a:uFillTx/>
                      <a:latin typeface="MetricHPE"/>
                      <a:ea typeface="+mn-ea"/>
                      <a:cs typeface="+mn-cs"/>
                    </a:rPr>
                    <a:t>VM &amp; Data Mobility</a:t>
                  </a:r>
                </a:p>
              </p:txBody>
            </p:sp>
            <p:pic>
              <p:nvPicPr>
                <p:cNvPr id="135" name="Picture 1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8809" y="4113241"/>
                  <a:ext cx="918740" cy="918740"/>
                </a:xfrm>
                <a:prstGeom prst="rect">
                  <a:avLst/>
                </a:prstGeom>
              </p:spPr>
            </p:pic>
          </p:grpSp>
          <p:sp>
            <p:nvSpPr>
              <p:cNvPr id="133" name="TextBox 132"/>
              <p:cNvSpPr txBox="1"/>
              <p:nvPr/>
            </p:nvSpPr>
            <p:spPr>
              <a:xfrm>
                <a:off x="3715744" y="884105"/>
                <a:ext cx="173124"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D4D4F"/>
                    </a:solidFill>
                    <a:effectLst/>
                    <a:uLnTx/>
                    <a:uFillTx/>
                    <a:latin typeface="MetricHPE"/>
                    <a:ea typeface="+mn-ea"/>
                    <a:cs typeface="+mn-cs"/>
                  </a:rPr>
                  <a:t>VM</a:t>
                </a:r>
              </a:p>
            </p:txBody>
          </p:sp>
        </p:grpSp>
      </p:grpSp>
      <p:grpSp>
        <p:nvGrpSpPr>
          <p:cNvPr id="126" name="Group 125"/>
          <p:cNvGrpSpPr/>
          <p:nvPr/>
        </p:nvGrpSpPr>
        <p:grpSpPr>
          <a:xfrm>
            <a:off x="9114752" y="3357356"/>
            <a:ext cx="2640598" cy="2081540"/>
            <a:chOff x="8602218" y="2999318"/>
            <a:chExt cx="2640598" cy="2081540"/>
          </a:xfrm>
        </p:grpSpPr>
        <p:sp>
          <p:nvSpPr>
            <p:cNvPr id="127" name="TextBox 126"/>
            <p:cNvSpPr txBox="1"/>
            <p:nvPr/>
          </p:nvSpPr>
          <p:spPr>
            <a:xfrm>
              <a:off x="10365973" y="3798211"/>
              <a:ext cx="876843" cy="5078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08285"/>
                  </a:solidFill>
                  <a:effectLst/>
                  <a:uLnTx/>
                  <a:uFillTx/>
                  <a:latin typeface="MetricHPE"/>
                  <a:ea typeface="+mn-ea"/>
                  <a:cs typeface="+mn-cs"/>
                </a:rPr>
                <a:t>Enterprise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08285"/>
                  </a:solidFill>
                  <a:effectLst/>
                  <a:uLnTx/>
                  <a:uFillTx/>
                  <a:latin typeface="MetricHPE"/>
                  <a:ea typeface="+mn-ea"/>
                  <a:cs typeface="+mn-cs"/>
                </a:rPr>
                <a:t>Protection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08285"/>
                  </a:solidFill>
                  <a:effectLst/>
                  <a:uLnTx/>
                  <a:uFillTx/>
                  <a:latin typeface="MetricHPE"/>
                  <a:ea typeface="+mn-ea"/>
                  <a:cs typeface="+mn-cs"/>
                </a:rPr>
                <a:t>Resiliency</a:t>
              </a:r>
            </a:p>
          </p:txBody>
        </p:sp>
        <p:pic>
          <p:nvPicPr>
            <p:cNvPr id="128" name="Picture 127" descr="DVP_Graphic_V19-0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02218" y="2999318"/>
              <a:ext cx="1792224" cy="2081540"/>
            </a:xfrm>
            <a:prstGeom prst="rect">
              <a:avLst/>
            </a:prstGeom>
          </p:spPr>
        </p:pic>
      </p:grpSp>
      <p:grpSp>
        <p:nvGrpSpPr>
          <p:cNvPr id="136" name="Group 135"/>
          <p:cNvGrpSpPr/>
          <p:nvPr/>
        </p:nvGrpSpPr>
        <p:grpSpPr>
          <a:xfrm>
            <a:off x="8122549" y="1185155"/>
            <a:ext cx="1231105" cy="779631"/>
            <a:chOff x="7749115" y="630576"/>
            <a:chExt cx="1231106" cy="779630"/>
          </a:xfrm>
        </p:grpSpPr>
        <p:sp>
          <p:nvSpPr>
            <p:cNvPr id="137" name="TextBox 136"/>
            <p:cNvSpPr txBox="1"/>
            <p:nvPr/>
          </p:nvSpPr>
          <p:spPr>
            <a:xfrm>
              <a:off x="7749115" y="630576"/>
              <a:ext cx="1231106" cy="1692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MetricHPE"/>
                  <a:ea typeface="+mn-ea"/>
                  <a:cs typeface="+mn-cs"/>
                </a:rPr>
                <a:t>Peak Performance</a:t>
              </a:r>
            </a:p>
          </p:txBody>
        </p:sp>
        <p:pic>
          <p:nvPicPr>
            <p:cNvPr id="138" name="Picture 1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1858" y="813590"/>
              <a:ext cx="596616" cy="596616"/>
            </a:xfrm>
            <a:prstGeom prst="rect">
              <a:avLst/>
            </a:prstGeom>
          </p:spPr>
        </p:pic>
      </p:grpSp>
      <p:grpSp>
        <p:nvGrpSpPr>
          <p:cNvPr id="142" name="Group 141"/>
          <p:cNvGrpSpPr/>
          <p:nvPr/>
        </p:nvGrpSpPr>
        <p:grpSpPr>
          <a:xfrm>
            <a:off x="7980602" y="4767148"/>
            <a:ext cx="1591520" cy="1540604"/>
            <a:chOff x="2218539" y="218110"/>
            <a:chExt cx="1591518" cy="1540603"/>
          </a:xfrm>
        </p:grpSpPr>
        <p:sp>
          <p:nvSpPr>
            <p:cNvPr id="143" name="TextBox 142"/>
            <p:cNvSpPr txBox="1"/>
            <p:nvPr/>
          </p:nvSpPr>
          <p:spPr>
            <a:xfrm>
              <a:off x="2218539" y="1081605"/>
              <a:ext cx="1591518"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MetricHPE"/>
                  <a:ea typeface="+mn-ea"/>
                  <a:cs typeface="+mn-cs"/>
                </a:rPr>
                <a:t>Built-In Data Protection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D4D4F"/>
                  </a:solidFill>
                  <a:effectLst/>
                  <a:uLnTx/>
                  <a:uFillTx/>
                  <a:latin typeface="MetricHPE"/>
                  <a:ea typeface="+mn-ea"/>
                  <a:cs typeface="+mn-cs"/>
                </a:rPr>
                <a:t>Automated,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D4D4F"/>
                  </a:solidFill>
                  <a:effectLst/>
                  <a:uLnTx/>
                  <a:uFillTx/>
                  <a:latin typeface="MetricHPE"/>
                  <a:ea typeface="+mn-ea"/>
                  <a:cs typeface="+mn-cs"/>
                </a:rPr>
                <a:t>Granular RTO / RPO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D4D4F"/>
                  </a:solidFill>
                  <a:effectLst/>
                  <a:uLnTx/>
                  <a:uFillTx/>
                  <a:latin typeface="MetricHPE"/>
                  <a:ea typeface="+mn-ea"/>
                  <a:cs typeface="+mn-cs"/>
                </a:rPr>
                <a:t>with Near-Zero Overhead</a:t>
              </a:r>
            </a:p>
          </p:txBody>
        </p:sp>
        <p:pic>
          <p:nvPicPr>
            <p:cNvPr id="144" name="Picture 1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8900" y="218110"/>
              <a:ext cx="791149" cy="791149"/>
            </a:xfrm>
            <a:prstGeom prst="rect">
              <a:avLst/>
            </a:prstGeom>
          </p:spPr>
        </p:pic>
      </p:grpSp>
      <p:grpSp>
        <p:nvGrpSpPr>
          <p:cNvPr id="145" name="Group 144"/>
          <p:cNvGrpSpPr/>
          <p:nvPr/>
        </p:nvGrpSpPr>
        <p:grpSpPr>
          <a:xfrm>
            <a:off x="9148351" y="2932846"/>
            <a:ext cx="1403410" cy="1060120"/>
            <a:chOff x="1665468" y="2583879"/>
            <a:chExt cx="1403410" cy="1060120"/>
          </a:xfrm>
        </p:grpSpPr>
        <p:sp>
          <p:nvSpPr>
            <p:cNvPr id="146" name="TextBox 145"/>
            <p:cNvSpPr txBox="1"/>
            <p:nvPr/>
          </p:nvSpPr>
          <p:spPr>
            <a:xfrm>
              <a:off x="1665468" y="3474722"/>
              <a:ext cx="1403410" cy="1692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MetricHPE"/>
                  <a:ea typeface="+mn-ea"/>
                  <a:cs typeface="+mn-cs"/>
                </a:rPr>
                <a:t>Resiliency </a:t>
              </a:r>
              <a:r>
                <a:rPr kumimoji="0" lang="en-US" sz="1100" b="0" i="0" u="none" strike="noStrike" kern="1200" cap="none" spc="0" normalizeH="0" baseline="0" noProof="0" dirty="0">
                  <a:ln>
                    <a:noFill/>
                  </a:ln>
                  <a:solidFill>
                    <a:srgbClr val="4D4D4F"/>
                  </a:solidFill>
                  <a:effectLst/>
                  <a:uLnTx/>
                  <a:uFillTx/>
                  <a:latin typeface="MetricHPE"/>
                  <a:ea typeface="+mn-ea"/>
                  <a:cs typeface="+mn-cs"/>
                </a:rPr>
                <a:t>(Local HA)</a:t>
              </a:r>
            </a:p>
          </p:txBody>
        </p:sp>
        <p:pic>
          <p:nvPicPr>
            <p:cNvPr id="147" name="Picture 1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65307" y="2583879"/>
              <a:ext cx="1004431" cy="1004431"/>
            </a:xfrm>
            <a:prstGeom prst="rect">
              <a:avLst/>
            </a:prstGeom>
          </p:spPr>
        </p:pic>
      </p:grpSp>
      <p:grpSp>
        <p:nvGrpSpPr>
          <p:cNvPr id="151" name="Group 150"/>
          <p:cNvGrpSpPr/>
          <p:nvPr/>
        </p:nvGrpSpPr>
        <p:grpSpPr>
          <a:xfrm>
            <a:off x="2554212" y="4694760"/>
            <a:ext cx="2744486" cy="1531180"/>
            <a:chOff x="2126355" y="4336714"/>
            <a:chExt cx="2744486" cy="1531181"/>
          </a:xfrm>
        </p:grpSpPr>
        <p:pic>
          <p:nvPicPr>
            <p:cNvPr id="152" name="Picture 15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3742" y="4336714"/>
              <a:ext cx="1131480" cy="1131480"/>
            </a:xfrm>
            <a:prstGeom prst="rect">
              <a:avLst/>
            </a:prstGeom>
          </p:spPr>
        </p:pic>
        <p:sp>
          <p:nvSpPr>
            <p:cNvPr id="153" name="TextBox 152"/>
            <p:cNvSpPr txBox="1"/>
            <p:nvPr/>
          </p:nvSpPr>
          <p:spPr>
            <a:xfrm>
              <a:off x="2126355" y="5360064"/>
              <a:ext cx="2744486" cy="5078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MetricHPE"/>
                  <a:ea typeface="+mn-ea"/>
                  <a:cs typeface="+mn-cs"/>
                </a:rPr>
                <a:t>Scale – Multiple Sites </a:t>
              </a:r>
              <a:br>
                <a:rPr kumimoji="0" lang="en-US" sz="1100" b="1" i="0" u="none" strike="noStrike" kern="1200" cap="none" spc="0" normalizeH="0" baseline="0" noProof="0" dirty="0">
                  <a:ln>
                    <a:noFill/>
                  </a:ln>
                  <a:solidFill>
                    <a:srgbClr val="4D4D4F"/>
                  </a:solidFill>
                  <a:effectLst/>
                  <a:uLnTx/>
                  <a:uFillTx/>
                  <a:latin typeface="MetricHPE"/>
                  <a:ea typeface="+mn-ea"/>
                  <a:cs typeface="+mn-cs"/>
                </a:rPr>
              </a:br>
              <a:r>
                <a:rPr kumimoji="0" lang="en-US" sz="1100" b="0" i="0" u="none" strike="noStrike" kern="1200" cap="none" spc="0" normalizeH="0" baseline="0" noProof="0" dirty="0">
                  <a:ln>
                    <a:noFill/>
                  </a:ln>
                  <a:solidFill>
                    <a:srgbClr val="4D4D4F"/>
                  </a:solidFill>
                  <a:effectLst/>
                  <a:uLnTx/>
                  <a:uFillTx/>
                  <a:latin typeface="MetricHPE"/>
                  <a:ea typeface="+mn-ea"/>
                  <a:cs typeface="+mn-cs"/>
                </a:rPr>
                <a:t>Global Management and Protection Policies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4D4D4F"/>
                </a:solidFill>
                <a:effectLst/>
                <a:uLnTx/>
                <a:uFillTx/>
                <a:latin typeface="MetricHPE"/>
                <a:ea typeface="+mn-ea"/>
                <a:cs typeface="+mn-cs"/>
              </a:endParaRPr>
            </a:p>
          </p:txBody>
        </p:sp>
      </p:grpSp>
      <p:grpSp>
        <p:nvGrpSpPr>
          <p:cNvPr id="154" name="Group 153"/>
          <p:cNvGrpSpPr/>
          <p:nvPr/>
        </p:nvGrpSpPr>
        <p:grpSpPr>
          <a:xfrm>
            <a:off x="1852637" y="3146737"/>
            <a:ext cx="1591172" cy="1142193"/>
            <a:chOff x="8682181" y="2797761"/>
            <a:chExt cx="1591171" cy="1142192"/>
          </a:xfrm>
        </p:grpSpPr>
        <p:sp>
          <p:nvSpPr>
            <p:cNvPr id="155" name="TextBox 154"/>
            <p:cNvSpPr txBox="1"/>
            <p:nvPr/>
          </p:nvSpPr>
          <p:spPr>
            <a:xfrm>
              <a:off x="8682181" y="3432122"/>
              <a:ext cx="1580560" cy="50783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MetricHPE"/>
                  <a:ea typeface="+mn-ea"/>
                  <a:cs typeface="+mn-cs"/>
                </a:rPr>
                <a:t>Global, Inline Deduplication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MetricHPE"/>
                  <a:ea typeface="+mn-ea"/>
                  <a:cs typeface="+mn-cs"/>
                </a:rPr>
                <a:t>&amp; Compression</a:t>
              </a:r>
              <a:r>
                <a:rPr kumimoji="0" lang="en-US" sz="1100" b="0" i="0" u="none" strike="noStrike" kern="1200" cap="none" spc="0" normalizeH="0" baseline="0" noProof="0" dirty="0">
                  <a:ln>
                    <a:noFill/>
                  </a:ln>
                  <a:solidFill>
                    <a:srgbClr val="4D4D4F"/>
                  </a:solidFill>
                  <a:effectLst/>
                  <a:uLnTx/>
                  <a:uFillTx/>
                  <a:latin typeface="MetricHPE"/>
                  <a:ea typeface="+mn-ea"/>
                  <a:cs typeface="+mn-cs"/>
                </a:rPr>
                <a:t>, </a:t>
              </a:r>
              <a:br>
                <a:rPr kumimoji="0" lang="en-US" sz="1100" b="0" i="0" u="none" strike="noStrike" kern="1200" cap="none" spc="0" normalizeH="0" baseline="0" noProof="0" dirty="0">
                  <a:ln>
                    <a:noFill/>
                  </a:ln>
                  <a:solidFill>
                    <a:srgbClr val="4D4D4F"/>
                  </a:solidFill>
                  <a:effectLst/>
                  <a:uLnTx/>
                  <a:uFillTx/>
                  <a:latin typeface="MetricHPE"/>
                  <a:ea typeface="+mn-ea"/>
                  <a:cs typeface="+mn-cs"/>
                </a:rPr>
              </a:br>
              <a:r>
                <a:rPr kumimoji="0" lang="en-US" sz="1100" b="0" i="0" u="none" strike="noStrike" kern="1200" cap="none" spc="0" normalizeH="0" baseline="0" noProof="0" dirty="0">
                  <a:ln>
                    <a:noFill/>
                  </a:ln>
                  <a:solidFill>
                    <a:srgbClr val="4D4D4F"/>
                  </a:solidFill>
                  <a:effectLst/>
                  <a:uLnTx/>
                  <a:uFillTx/>
                  <a:latin typeface="MetricHPE"/>
                  <a:ea typeface="+mn-ea"/>
                  <a:cs typeface="+mn-cs"/>
                </a:rPr>
                <a:t>Once &amp; Forever</a:t>
              </a:r>
            </a:p>
          </p:txBody>
        </p:sp>
        <p:pic>
          <p:nvPicPr>
            <p:cNvPr id="156" name="Picture 15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702211" y="2797761"/>
              <a:ext cx="1571141" cy="604178"/>
            </a:xfrm>
            <a:prstGeom prst="rect">
              <a:avLst/>
            </a:prstGeom>
          </p:spPr>
        </p:pic>
      </p:grpSp>
      <p:grpSp>
        <p:nvGrpSpPr>
          <p:cNvPr id="157" name="Group 156"/>
          <p:cNvGrpSpPr/>
          <p:nvPr/>
        </p:nvGrpSpPr>
        <p:grpSpPr>
          <a:xfrm>
            <a:off x="2774966" y="618046"/>
            <a:ext cx="2316265" cy="1498239"/>
            <a:chOff x="11612589" y="3337983"/>
            <a:chExt cx="2316265" cy="1498239"/>
          </a:xfrm>
        </p:grpSpPr>
        <p:sp>
          <p:nvSpPr>
            <p:cNvPr id="158" name="TextBox 157"/>
            <p:cNvSpPr txBox="1"/>
            <p:nvPr/>
          </p:nvSpPr>
          <p:spPr>
            <a:xfrm>
              <a:off x="11612589" y="3337983"/>
              <a:ext cx="2316265"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MetricHPE"/>
                  <a:ea typeface="+mn-ea"/>
                  <a:cs typeface="+mn-cs"/>
                </a:rPr>
                <a:t>Policy-Based VM-Centric Management </a:t>
              </a:r>
              <a:br>
                <a:rPr kumimoji="0" lang="en-US" sz="1100" b="0" i="0" u="none" strike="noStrike" kern="1200" cap="none" spc="0" normalizeH="0" baseline="0" noProof="0" dirty="0">
                  <a:ln>
                    <a:noFill/>
                  </a:ln>
                  <a:solidFill>
                    <a:srgbClr val="4D4D4F"/>
                  </a:solidFill>
                  <a:effectLst/>
                  <a:uLnTx/>
                  <a:uFillTx/>
                  <a:latin typeface="MetricHPE"/>
                  <a:ea typeface="+mn-ea"/>
                  <a:cs typeface="+mn-cs"/>
                </a:rPr>
              </a:br>
              <a:r>
                <a:rPr kumimoji="0" lang="en-US" sz="1100" b="0" i="0" u="none" strike="noStrike" kern="1200" cap="none" spc="0" normalizeH="0" baseline="0" noProof="0" dirty="0">
                  <a:ln>
                    <a:noFill/>
                  </a:ln>
                  <a:solidFill>
                    <a:srgbClr val="4D4D4F"/>
                  </a:solidFill>
                  <a:effectLst/>
                  <a:uLnTx/>
                  <a:uFillTx/>
                  <a:latin typeface="MetricHPE"/>
                  <a:ea typeface="+mn-ea"/>
                  <a:cs typeface="+mn-cs"/>
                </a:rPr>
                <a:t>Abstracted from Underlying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D4D4F"/>
                  </a:solidFill>
                  <a:effectLst/>
                  <a:uLnTx/>
                  <a:uFillTx/>
                  <a:latin typeface="MetricHPE"/>
                  <a:ea typeface="+mn-ea"/>
                  <a:cs typeface="+mn-cs"/>
                </a:rPr>
                <a:t>Locations &amp; Devices</a:t>
              </a:r>
            </a:p>
          </p:txBody>
        </p:sp>
        <p:pic>
          <p:nvPicPr>
            <p:cNvPr id="159" name="Picture 15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496028" y="4017236"/>
              <a:ext cx="818986" cy="818986"/>
            </a:xfrm>
            <a:prstGeom prst="rect">
              <a:avLst/>
            </a:prstGeom>
          </p:spPr>
        </p:pic>
      </p:grpSp>
      <p:grpSp>
        <p:nvGrpSpPr>
          <p:cNvPr id="160" name="Group 159"/>
          <p:cNvGrpSpPr/>
          <p:nvPr/>
        </p:nvGrpSpPr>
        <p:grpSpPr>
          <a:xfrm>
            <a:off x="3513412" y="1397602"/>
            <a:ext cx="5656384" cy="4138247"/>
            <a:chOff x="2913186" y="1084386"/>
            <a:chExt cx="5656384" cy="4138246"/>
          </a:xfrm>
        </p:grpSpPr>
        <p:sp>
          <p:nvSpPr>
            <p:cNvPr id="161" name="Oval 160"/>
            <p:cNvSpPr/>
            <p:nvPr/>
          </p:nvSpPr>
          <p:spPr>
            <a:xfrm>
              <a:off x="2913186" y="1084386"/>
              <a:ext cx="5656384" cy="4138246"/>
            </a:xfrm>
            <a:prstGeom prst="ellipse">
              <a:avLst/>
            </a:prstGeom>
            <a:noFill/>
            <a:ln w="508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62" name="Oval 161"/>
            <p:cNvSpPr/>
            <p:nvPr/>
          </p:nvSpPr>
          <p:spPr>
            <a:xfrm>
              <a:off x="3645879" y="1620429"/>
              <a:ext cx="4190998" cy="3066160"/>
            </a:xfrm>
            <a:prstGeom prst="ellipse">
              <a:avLst/>
            </a:prstGeom>
            <a:noFill/>
            <a:ln w="508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63" name="Oval 162"/>
            <p:cNvSpPr/>
            <p:nvPr/>
          </p:nvSpPr>
          <p:spPr>
            <a:xfrm>
              <a:off x="4147016" y="1987064"/>
              <a:ext cx="3188724" cy="2332890"/>
            </a:xfrm>
            <a:prstGeom prst="ellipse">
              <a:avLst/>
            </a:prstGeom>
            <a:noFill/>
            <a:ln w="508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64" name="Oval 163"/>
            <p:cNvSpPr/>
            <p:nvPr/>
          </p:nvSpPr>
          <p:spPr>
            <a:xfrm>
              <a:off x="4554418" y="2285122"/>
              <a:ext cx="2373920" cy="1736774"/>
            </a:xfrm>
            <a:prstGeom prst="ellipse">
              <a:avLst/>
            </a:prstGeom>
            <a:noFill/>
            <a:ln w="508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cxnSp>
          <p:nvCxnSpPr>
            <p:cNvPr id="165" name="Straight Connector 164"/>
            <p:cNvCxnSpPr>
              <a:stCxn id="161" idx="2"/>
              <a:endCxn id="161" idx="6"/>
            </p:cNvCxnSpPr>
            <p:nvPr/>
          </p:nvCxnSpPr>
          <p:spPr>
            <a:xfrm>
              <a:off x="2913186" y="3153509"/>
              <a:ext cx="5656384" cy="0"/>
            </a:xfrm>
            <a:prstGeom prst="line">
              <a:avLst/>
            </a:prstGeom>
            <a:noFill/>
            <a:ln w="5080">
              <a:solidFill>
                <a:schemeClr val="bg1">
                  <a:lumMod val="75000"/>
                </a:schemeClr>
              </a:solidFill>
              <a:headEnd type="none" w="lg" len="lg"/>
              <a:tailEnd type="none" w="lg" len="lg"/>
            </a:ln>
            <a:effectLst/>
          </p:spPr>
          <p:style>
            <a:lnRef idx="1">
              <a:schemeClr val="accent1"/>
            </a:lnRef>
            <a:fillRef idx="3">
              <a:schemeClr val="accent1"/>
            </a:fillRef>
            <a:effectRef idx="2">
              <a:schemeClr val="accent1"/>
            </a:effectRef>
            <a:fontRef idx="minor">
              <a:schemeClr val="lt1"/>
            </a:fontRef>
          </p:style>
        </p:cxnSp>
        <p:cxnSp>
          <p:nvCxnSpPr>
            <p:cNvPr id="166" name="Straight Connector 165"/>
            <p:cNvCxnSpPr>
              <a:stCxn id="161" idx="3"/>
              <a:endCxn id="161" idx="7"/>
            </p:cNvCxnSpPr>
            <p:nvPr/>
          </p:nvCxnSpPr>
          <p:spPr>
            <a:xfrm flipV="1">
              <a:off x="3741544" y="1690418"/>
              <a:ext cx="3999668" cy="2926182"/>
            </a:xfrm>
            <a:prstGeom prst="line">
              <a:avLst/>
            </a:prstGeom>
            <a:noFill/>
            <a:ln w="508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cxnSp>
        <p:cxnSp>
          <p:nvCxnSpPr>
            <p:cNvPr id="167" name="Straight Connector 166"/>
            <p:cNvCxnSpPr>
              <a:stCxn id="161" idx="4"/>
              <a:endCxn id="161" idx="0"/>
            </p:cNvCxnSpPr>
            <p:nvPr/>
          </p:nvCxnSpPr>
          <p:spPr>
            <a:xfrm flipV="1">
              <a:off x="5741378" y="1084386"/>
              <a:ext cx="0" cy="4138246"/>
            </a:xfrm>
            <a:prstGeom prst="line">
              <a:avLst/>
            </a:prstGeom>
            <a:noFill/>
            <a:ln w="508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cxnSp>
        <p:cxnSp>
          <p:nvCxnSpPr>
            <p:cNvPr id="168" name="Straight Connector 167"/>
            <p:cNvCxnSpPr>
              <a:stCxn id="161" idx="1"/>
              <a:endCxn id="161" idx="5"/>
            </p:cNvCxnSpPr>
            <p:nvPr/>
          </p:nvCxnSpPr>
          <p:spPr>
            <a:xfrm>
              <a:off x="3741544" y="1690418"/>
              <a:ext cx="3999668" cy="2926182"/>
            </a:xfrm>
            <a:prstGeom prst="line">
              <a:avLst/>
            </a:prstGeom>
            <a:noFill/>
            <a:ln w="508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cxnSp>
      </p:grpSp>
      <p:grpSp>
        <p:nvGrpSpPr>
          <p:cNvPr id="169" name="Group 168"/>
          <p:cNvGrpSpPr/>
          <p:nvPr/>
        </p:nvGrpSpPr>
        <p:grpSpPr>
          <a:xfrm>
            <a:off x="3462800" y="1326363"/>
            <a:ext cx="5758411" cy="4264359"/>
            <a:chOff x="2862572" y="1013137"/>
            <a:chExt cx="5758411" cy="4264359"/>
          </a:xfrm>
        </p:grpSpPr>
        <p:sp>
          <p:nvSpPr>
            <p:cNvPr id="170" name="Oval 169"/>
            <p:cNvSpPr/>
            <p:nvPr/>
          </p:nvSpPr>
          <p:spPr>
            <a:xfrm>
              <a:off x="7686348" y="1635554"/>
              <a:ext cx="109728" cy="109728"/>
            </a:xfrm>
            <a:prstGeom prst="ellipse">
              <a:avLst/>
            </a:prstGeom>
            <a:solidFill>
              <a:srgbClr val="0076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71" name="Oval 170"/>
            <p:cNvSpPr/>
            <p:nvPr/>
          </p:nvSpPr>
          <p:spPr>
            <a:xfrm>
              <a:off x="3686680" y="4561736"/>
              <a:ext cx="109728" cy="109728"/>
            </a:xfrm>
            <a:prstGeom prst="ellipse">
              <a:avLst/>
            </a:prstGeom>
            <a:solidFill>
              <a:srgbClr val="0076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72" name="Oval 171"/>
            <p:cNvSpPr/>
            <p:nvPr/>
          </p:nvSpPr>
          <p:spPr>
            <a:xfrm>
              <a:off x="5689703" y="5167768"/>
              <a:ext cx="109728" cy="109728"/>
            </a:xfrm>
            <a:prstGeom prst="ellipse">
              <a:avLst/>
            </a:prstGeom>
            <a:solidFill>
              <a:srgbClr val="0076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73" name="Oval 172"/>
            <p:cNvSpPr/>
            <p:nvPr/>
          </p:nvSpPr>
          <p:spPr>
            <a:xfrm>
              <a:off x="7698072" y="4580497"/>
              <a:ext cx="109728" cy="109728"/>
            </a:xfrm>
            <a:prstGeom prst="ellipse">
              <a:avLst/>
            </a:prstGeom>
            <a:solidFill>
              <a:srgbClr val="0076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74" name="Oval 173"/>
            <p:cNvSpPr/>
            <p:nvPr/>
          </p:nvSpPr>
          <p:spPr>
            <a:xfrm>
              <a:off x="8511255" y="3089811"/>
              <a:ext cx="109728" cy="109728"/>
            </a:xfrm>
            <a:prstGeom prst="ellipse">
              <a:avLst/>
            </a:prstGeom>
            <a:solidFill>
              <a:srgbClr val="0076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75" name="Oval 174"/>
            <p:cNvSpPr/>
            <p:nvPr/>
          </p:nvSpPr>
          <p:spPr>
            <a:xfrm>
              <a:off x="2862572" y="3098645"/>
              <a:ext cx="109728" cy="109728"/>
            </a:xfrm>
            <a:prstGeom prst="ellipse">
              <a:avLst/>
            </a:prstGeom>
            <a:solidFill>
              <a:srgbClr val="0076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76" name="Oval 175"/>
            <p:cNvSpPr/>
            <p:nvPr/>
          </p:nvSpPr>
          <p:spPr>
            <a:xfrm>
              <a:off x="3686680" y="1641417"/>
              <a:ext cx="109728" cy="109728"/>
            </a:xfrm>
            <a:prstGeom prst="ellipse">
              <a:avLst/>
            </a:prstGeom>
            <a:solidFill>
              <a:srgbClr val="0076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77" name="Oval 176"/>
            <p:cNvSpPr/>
            <p:nvPr/>
          </p:nvSpPr>
          <p:spPr>
            <a:xfrm>
              <a:off x="5689703" y="1013137"/>
              <a:ext cx="109728" cy="109728"/>
            </a:xfrm>
            <a:prstGeom prst="ellipse">
              <a:avLst/>
            </a:prstGeom>
            <a:solidFill>
              <a:srgbClr val="0076B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sp>
          <p:nvSpPr>
            <p:cNvPr id="178" name="Freeform 177"/>
            <p:cNvSpPr/>
            <p:nvPr/>
          </p:nvSpPr>
          <p:spPr>
            <a:xfrm>
              <a:off x="2916382" y="1066800"/>
              <a:ext cx="5652654" cy="4156364"/>
            </a:xfrm>
            <a:custGeom>
              <a:avLst/>
              <a:gdLst>
                <a:gd name="connsiteX0" fmla="*/ 2819400 w 5652654"/>
                <a:gd name="connsiteY0" fmla="*/ 0 h 4156364"/>
                <a:gd name="connsiteX1" fmla="*/ 824345 w 5652654"/>
                <a:gd name="connsiteY1" fmla="*/ 637309 h 4156364"/>
                <a:gd name="connsiteX2" fmla="*/ 0 w 5652654"/>
                <a:gd name="connsiteY2" fmla="*/ 2092036 h 4156364"/>
                <a:gd name="connsiteX3" fmla="*/ 831273 w 5652654"/>
                <a:gd name="connsiteY3" fmla="*/ 3553691 h 4156364"/>
                <a:gd name="connsiteX4" fmla="*/ 2826327 w 5652654"/>
                <a:gd name="connsiteY4" fmla="*/ 4156364 h 4156364"/>
                <a:gd name="connsiteX5" fmla="*/ 4842163 w 5652654"/>
                <a:gd name="connsiteY5" fmla="*/ 3574473 h 4156364"/>
                <a:gd name="connsiteX6" fmla="*/ 5652654 w 5652654"/>
                <a:gd name="connsiteY6" fmla="*/ 2085109 h 4156364"/>
                <a:gd name="connsiteX7" fmla="*/ 4828309 w 5652654"/>
                <a:gd name="connsiteY7" fmla="*/ 623455 h 4156364"/>
                <a:gd name="connsiteX8" fmla="*/ 2819400 w 5652654"/>
                <a:gd name="connsiteY8" fmla="*/ 0 h 41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2654" h="4156364">
                  <a:moveTo>
                    <a:pt x="2819400" y="0"/>
                  </a:moveTo>
                  <a:lnTo>
                    <a:pt x="824345" y="637309"/>
                  </a:lnTo>
                  <a:lnTo>
                    <a:pt x="0" y="2092036"/>
                  </a:lnTo>
                  <a:lnTo>
                    <a:pt x="831273" y="3553691"/>
                  </a:lnTo>
                  <a:lnTo>
                    <a:pt x="2826327" y="4156364"/>
                  </a:lnTo>
                  <a:lnTo>
                    <a:pt x="4842163" y="3574473"/>
                  </a:lnTo>
                  <a:lnTo>
                    <a:pt x="5652654" y="2085109"/>
                  </a:lnTo>
                  <a:lnTo>
                    <a:pt x="4828309" y="623455"/>
                  </a:lnTo>
                  <a:lnTo>
                    <a:pt x="2819400" y="0"/>
                  </a:lnTo>
                  <a:close/>
                </a:path>
              </a:pathLst>
            </a:custGeom>
            <a:noFill/>
            <a:ln w="25400">
              <a:solidFill>
                <a:srgbClr val="0076B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tricHPE"/>
                <a:ea typeface="+mn-ea"/>
                <a:cs typeface="+mn-cs"/>
              </a:endParaRPr>
            </a:p>
          </p:txBody>
        </p:sp>
      </p:grpSp>
      <p:sp>
        <p:nvSpPr>
          <p:cNvPr id="2" name="Oval 1"/>
          <p:cNvSpPr/>
          <p:nvPr/>
        </p:nvSpPr>
        <p:spPr bwMode="ltGray">
          <a:xfrm flipH="1">
            <a:off x="3952380" y="1693908"/>
            <a:ext cx="4785658" cy="3559515"/>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MetricHPE"/>
              <a:ea typeface="+mn-ea"/>
              <a:cs typeface="+mn-cs"/>
            </a:endParaRPr>
          </a:p>
        </p:txBody>
      </p:sp>
      <p:pic>
        <p:nvPicPr>
          <p:cNvPr id="93" name="Picture 92" descr="HPE &amp; SimpliV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8188" y="2156127"/>
            <a:ext cx="4460462" cy="246217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48" name="Group 147"/>
          <p:cNvGrpSpPr/>
          <p:nvPr/>
        </p:nvGrpSpPr>
        <p:grpSpPr>
          <a:xfrm>
            <a:off x="5732457" y="5625034"/>
            <a:ext cx="1218283" cy="1105004"/>
            <a:chOff x="5304594" y="5214079"/>
            <a:chExt cx="1218282" cy="1105004"/>
          </a:xfrm>
        </p:grpSpPr>
        <p:sp>
          <p:nvSpPr>
            <p:cNvPr id="149" name="TextBox 148"/>
            <p:cNvSpPr txBox="1"/>
            <p:nvPr/>
          </p:nvSpPr>
          <p:spPr>
            <a:xfrm>
              <a:off x="5304594" y="6149806"/>
              <a:ext cx="1218282" cy="1692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MetricHPE"/>
                  <a:ea typeface="+mn-ea"/>
                  <a:cs typeface="+mn-cs"/>
                </a:rPr>
                <a:t>Scale - Single Site</a:t>
              </a:r>
            </a:p>
          </p:txBody>
        </p:sp>
        <p:pic>
          <p:nvPicPr>
            <p:cNvPr id="150" name="Picture 14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378439" y="5214079"/>
              <a:ext cx="896112" cy="896112"/>
            </a:xfrm>
            <a:prstGeom prst="rect">
              <a:avLst/>
            </a:prstGeom>
          </p:spPr>
        </p:pic>
      </p:grpSp>
      <p:grpSp>
        <p:nvGrpSpPr>
          <p:cNvPr id="139" name="Group 138"/>
          <p:cNvGrpSpPr/>
          <p:nvPr/>
        </p:nvGrpSpPr>
        <p:grpSpPr>
          <a:xfrm>
            <a:off x="5513735" y="546036"/>
            <a:ext cx="1662121" cy="726605"/>
            <a:chOff x="4913509" y="169844"/>
            <a:chExt cx="1662121" cy="726605"/>
          </a:xfrm>
        </p:grpSpPr>
        <p:sp>
          <p:nvSpPr>
            <p:cNvPr id="140" name="TextBox 139"/>
            <p:cNvSpPr txBox="1"/>
            <p:nvPr/>
          </p:nvSpPr>
          <p:spPr>
            <a:xfrm>
              <a:off x="4913509" y="169844"/>
              <a:ext cx="1662121" cy="1692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D4D4F"/>
                  </a:solidFill>
                  <a:effectLst/>
                  <a:uLnTx/>
                  <a:uFillTx/>
                  <a:latin typeface="MetricHPE"/>
                  <a:ea typeface="+mn-ea"/>
                  <a:cs typeface="+mn-cs"/>
                </a:rPr>
                <a:t>Predictable Performance</a:t>
              </a:r>
            </a:p>
          </p:txBody>
        </p:sp>
        <p:pic>
          <p:nvPicPr>
            <p:cNvPr id="141" name="Picture 140"/>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227706" y="382938"/>
              <a:ext cx="1040273" cy="513511"/>
            </a:xfrm>
            <a:prstGeom prst="rect">
              <a:avLst/>
            </a:prstGeom>
          </p:spPr>
        </p:pic>
      </p:grpSp>
    </p:spTree>
    <p:extLst>
      <p:ext uri="{BB962C8B-B14F-4D97-AF65-F5344CB8AC3E}">
        <p14:creationId xmlns:p14="http://schemas.microsoft.com/office/powerpoint/2010/main" val="176952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ctangle 321"/>
          <p:cNvSpPr/>
          <p:nvPr/>
        </p:nvSpPr>
        <p:spPr bwMode="ltGray">
          <a:xfrm>
            <a:off x="906922" y="5037615"/>
            <a:ext cx="10378156" cy="1067266"/>
          </a:xfrm>
          <a:prstGeom prst="rect">
            <a:avLst/>
          </a:prstGeom>
          <a:solidFill>
            <a:srgbClr val="425563"/>
          </a:solidFill>
          <a:ln w="28575">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endParaRPr lang="en-US" sz="1400" dirty="0">
              <a:solidFill>
                <a:schemeClr val="bg1"/>
              </a:solidFill>
            </a:endParaRPr>
          </a:p>
        </p:txBody>
      </p:sp>
      <p:sp>
        <p:nvSpPr>
          <p:cNvPr id="115" name="Rectangle 114"/>
          <p:cNvSpPr/>
          <p:nvPr/>
        </p:nvSpPr>
        <p:spPr bwMode="ltGray">
          <a:xfrm>
            <a:off x="906922" y="1899303"/>
            <a:ext cx="10378156" cy="2952332"/>
          </a:xfrm>
          <a:prstGeom prst="rect">
            <a:avLst/>
          </a:prstGeom>
          <a:noFill/>
          <a:ln w="19050">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algn="ctr" defTabSz="456890">
              <a:defRPr/>
            </a:pPr>
            <a:r>
              <a:rPr lang="en-US" sz="1600" b="1" dirty="0">
                <a:solidFill>
                  <a:schemeClr val="tx1"/>
                </a:solidFill>
                <a:latin typeface="Arial" charset="0"/>
                <a:ea typeface="Arial" charset="0"/>
                <a:cs typeface="Arial" charset="0"/>
              </a:rPr>
              <a:t>Data Virtualization Platform</a:t>
            </a:r>
            <a:endParaRPr lang="en-US" sz="1600" b="1" baseline="30000" dirty="0">
              <a:solidFill>
                <a:schemeClr val="tx1"/>
              </a:solidFill>
              <a:latin typeface="Arial" charset="0"/>
              <a:ea typeface="Arial" charset="0"/>
              <a:cs typeface="Arial" charset="0"/>
            </a:endParaRPr>
          </a:p>
        </p:txBody>
      </p:sp>
      <p:sp>
        <p:nvSpPr>
          <p:cNvPr id="561" name="Rectangle 560">
            <a:extLst>
              <a:ext uri="{FF2B5EF4-FFF2-40B4-BE49-F238E27FC236}">
                <a16:creationId xmlns:a16="http://schemas.microsoft.com/office/drawing/2014/main" id="{4B213260-66B1-4DE4-9B24-C5D221C92F2C}"/>
              </a:ext>
            </a:extLst>
          </p:cNvPr>
          <p:cNvSpPr/>
          <p:nvPr/>
        </p:nvSpPr>
        <p:spPr bwMode="ltGray">
          <a:xfrm>
            <a:off x="1098372" y="3792420"/>
            <a:ext cx="10026828" cy="1147221"/>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71" name="Rectangle 170"/>
          <p:cNvSpPr/>
          <p:nvPr/>
        </p:nvSpPr>
        <p:spPr bwMode="ltGray">
          <a:xfrm>
            <a:off x="6994450"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cxnSp>
        <p:nvCxnSpPr>
          <p:cNvPr id="296" name="Straight Arrow Connector 295"/>
          <p:cNvCxnSpPr>
            <a:cxnSpLocks/>
          </p:cNvCxnSpPr>
          <p:nvPr/>
        </p:nvCxnSpPr>
        <p:spPr>
          <a:xfrm flipH="1">
            <a:off x="3309529" y="4472452"/>
            <a:ext cx="4307383" cy="1094884"/>
          </a:xfrm>
          <a:prstGeom prst="straightConnector1">
            <a:avLst/>
          </a:prstGeom>
          <a:noFill/>
          <a:ln w="12700" cap="flat" cmpd="sng" algn="ctr">
            <a:solidFill>
              <a:schemeClr val="accent3"/>
            </a:solidFill>
            <a:prstDash val="solid"/>
            <a:tailEnd type="triangle"/>
          </a:ln>
          <a:effectLst/>
        </p:spPr>
      </p:cxnSp>
      <p:cxnSp>
        <p:nvCxnSpPr>
          <p:cNvPr id="341" name="Straight Arrow Connector 340"/>
          <p:cNvCxnSpPr>
            <a:cxnSpLocks/>
            <a:endCxn id="288" idx="1"/>
          </p:cNvCxnSpPr>
          <p:nvPr/>
        </p:nvCxnSpPr>
        <p:spPr>
          <a:xfrm>
            <a:off x="3486162" y="4514675"/>
            <a:ext cx="2055315" cy="1049790"/>
          </a:xfrm>
          <a:prstGeom prst="straightConnector1">
            <a:avLst/>
          </a:prstGeom>
          <a:noFill/>
          <a:ln w="12700" cap="flat" cmpd="sng" algn="ctr">
            <a:solidFill>
              <a:schemeClr val="accent3"/>
            </a:solidFill>
            <a:prstDash val="solid"/>
            <a:tailEnd type="triangle"/>
          </a:ln>
          <a:effectLst/>
        </p:spPr>
      </p:cxnSp>
      <p:sp>
        <p:nvSpPr>
          <p:cNvPr id="562" name="Rectangle 561"/>
          <p:cNvSpPr/>
          <p:nvPr/>
        </p:nvSpPr>
        <p:spPr bwMode="ltGray">
          <a:xfrm>
            <a:off x="1098372" y="2338225"/>
            <a:ext cx="10026828" cy="1351398"/>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10" name="TextBox 109"/>
          <p:cNvSpPr txBox="1"/>
          <p:nvPr/>
        </p:nvSpPr>
        <p:spPr>
          <a:xfrm>
            <a:off x="1449665" y="1241890"/>
            <a:ext cx="740555" cy="400047"/>
          </a:xfrm>
          <a:prstGeom prst="rect">
            <a:avLst/>
          </a:prstGeom>
          <a:noFill/>
        </p:spPr>
        <p:txBody>
          <a:bodyPr wrap="square" lIns="91380" tIns="45689" rIns="91380" bIns="45689" rtlCol="0" anchor="ctr" anchorCtr="0">
            <a:spAutoFit/>
          </a:bodyPr>
          <a:lstStyle/>
          <a:p>
            <a:pPr defTabSz="913781">
              <a:defRPr/>
            </a:pPr>
            <a:r>
              <a:rPr lang="en-US" sz="2000" b="1" kern="0" dirty="0">
                <a:ln w="1905">
                  <a:noFill/>
                </a:ln>
                <a:effectLst>
                  <a:outerShdw blurRad="101600" sx="101000" sy="101000" algn="ctr" rotWithShape="0">
                    <a:prstClr val="white">
                      <a:alpha val="40000"/>
                    </a:prstClr>
                  </a:outerShdw>
                </a:effectLst>
                <a:latin typeface="Arial" charset="0"/>
                <a:ea typeface="Arial" charset="0"/>
                <a:cs typeface="Arial" charset="0"/>
              </a:rPr>
              <a:t>VMs</a:t>
            </a:r>
            <a:endParaRPr lang="en-US" sz="2000" b="1" kern="0" baseline="30000" dirty="0">
              <a:ln w="1905">
                <a:noFill/>
              </a:ln>
              <a:effectLst>
                <a:outerShdw blurRad="101600" sx="101000" sy="101000" algn="ctr" rotWithShape="0">
                  <a:prstClr val="white">
                    <a:alpha val="40000"/>
                  </a:prstClr>
                </a:outerShdw>
              </a:effectLst>
              <a:latin typeface="Arial" charset="0"/>
              <a:ea typeface="Arial" charset="0"/>
              <a:cs typeface="Arial" charset="0"/>
            </a:endParaRPr>
          </a:p>
        </p:txBody>
      </p:sp>
      <p:sp>
        <p:nvSpPr>
          <p:cNvPr id="111" name="TextBox 110"/>
          <p:cNvSpPr txBox="1"/>
          <p:nvPr/>
        </p:nvSpPr>
        <p:spPr>
          <a:xfrm>
            <a:off x="5107190" y="2417750"/>
            <a:ext cx="1986142" cy="208156"/>
          </a:xfrm>
          <a:prstGeom prst="rect">
            <a:avLst/>
          </a:prstGeom>
          <a:noFill/>
        </p:spPr>
        <p:txBody>
          <a:bodyPr wrap="none" lIns="0" tIns="0" rIns="0" bIns="0" rtlCol="0">
            <a:noAutofit/>
          </a:bodyPr>
          <a:lstStyle/>
          <a:p>
            <a:pPr algn="ctr">
              <a:lnSpc>
                <a:spcPct val="90000"/>
              </a:lnSpc>
            </a:pPr>
            <a:r>
              <a:rPr lang="en-US" sz="1400" kern="0" dirty="0">
                <a:latin typeface="Arial" charset="0"/>
                <a:ea typeface="Arial" charset="0"/>
                <a:cs typeface="Arial" charset="0"/>
              </a:rPr>
              <a:t>Presentation layer</a:t>
            </a:r>
          </a:p>
        </p:txBody>
      </p:sp>
      <p:sp>
        <p:nvSpPr>
          <p:cNvPr id="2" name="Title 1"/>
          <p:cNvSpPr>
            <a:spLocks noGrp="1"/>
          </p:cNvSpPr>
          <p:nvPr>
            <p:ph type="title"/>
          </p:nvPr>
        </p:nvSpPr>
        <p:spPr/>
        <p:txBody>
          <a:bodyPr/>
          <a:lstStyle/>
          <a:p>
            <a:r>
              <a:rPr lang="en-US" dirty="0"/>
              <a:t>HPE SimpliVity Data Virtualization Platform</a:t>
            </a:r>
          </a:p>
        </p:txBody>
      </p:sp>
      <p:sp>
        <p:nvSpPr>
          <p:cNvPr id="202" name="TextBox 201"/>
          <p:cNvSpPr txBox="1"/>
          <p:nvPr/>
        </p:nvSpPr>
        <p:spPr>
          <a:xfrm>
            <a:off x="4091000" y="6196434"/>
            <a:ext cx="4006823" cy="323151"/>
          </a:xfrm>
          <a:prstGeom prst="rect">
            <a:avLst/>
          </a:prstGeom>
          <a:noFill/>
        </p:spPr>
        <p:txBody>
          <a:bodyPr wrap="square" lIns="91380" tIns="45689" rIns="91380" bIns="45689" rtlCol="0" anchor="ctr" anchorCtr="0">
            <a:spAutoFit/>
          </a:bodyPr>
          <a:lstStyle/>
          <a:p>
            <a:pPr algn="ctr"/>
            <a:r>
              <a:rPr lang="en-US" sz="1500" i="1" dirty="0">
                <a:ln w="1905">
                  <a:noFill/>
                </a:ln>
                <a:latin typeface="Arial" charset="0"/>
                <a:ea typeface="Arial" charset="0"/>
                <a:cs typeface="Arial" charset="0"/>
              </a:rPr>
              <a:t>“The best IO is the one you don’t have to do.”</a:t>
            </a:r>
          </a:p>
        </p:txBody>
      </p:sp>
      <p:sp>
        <p:nvSpPr>
          <p:cNvPr id="55" name="Rectangle 54"/>
          <p:cNvSpPr/>
          <p:nvPr/>
        </p:nvSpPr>
        <p:spPr bwMode="ltGray">
          <a:xfrm>
            <a:off x="2631776" y="4188275"/>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70" name="Rectangle 169"/>
          <p:cNvSpPr/>
          <p:nvPr/>
        </p:nvSpPr>
        <p:spPr bwMode="ltGray">
          <a:xfrm>
            <a:off x="4813113"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72" name="Rectangle 171"/>
          <p:cNvSpPr/>
          <p:nvPr/>
        </p:nvSpPr>
        <p:spPr bwMode="ltGray">
          <a:xfrm>
            <a:off x="9175786" y="4185830"/>
            <a:ext cx="1398166" cy="616402"/>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12" name="TextBox 111"/>
          <p:cNvSpPr txBox="1"/>
          <p:nvPr/>
        </p:nvSpPr>
        <p:spPr>
          <a:xfrm>
            <a:off x="5101340" y="3885994"/>
            <a:ext cx="1986142" cy="208156"/>
          </a:xfrm>
          <a:prstGeom prst="rect">
            <a:avLst/>
          </a:prstGeom>
          <a:solidFill>
            <a:schemeClr val="bg2">
              <a:lumMod val="40000"/>
              <a:lumOff val="60000"/>
            </a:schemeClr>
          </a:solidFill>
        </p:spPr>
        <p:txBody>
          <a:bodyPr wrap="none" lIns="0" tIns="0" rIns="0" bIns="0" rtlCol="0">
            <a:noAutofit/>
          </a:bodyPr>
          <a:lstStyle/>
          <a:p>
            <a:pPr algn="ctr" defTabSz="913781">
              <a:defRPr/>
            </a:pPr>
            <a:r>
              <a:rPr lang="en-US" sz="1400" kern="0" dirty="0">
                <a:latin typeface="Arial" charset="0"/>
                <a:ea typeface="Arial" charset="0"/>
                <a:cs typeface="Arial" charset="0"/>
              </a:rPr>
              <a:t>Data Management layer</a:t>
            </a:r>
            <a:endParaRPr lang="en-US" dirty="0">
              <a:solidFill>
                <a:schemeClr val="bg1"/>
              </a:solidFill>
            </a:endParaRPr>
          </a:p>
        </p:txBody>
      </p:sp>
      <p:sp>
        <p:nvSpPr>
          <p:cNvPr id="563" name="Rectangle 562"/>
          <p:cNvSpPr/>
          <p:nvPr/>
        </p:nvSpPr>
        <p:spPr bwMode="ltGray">
          <a:xfrm>
            <a:off x="2634228" y="2814458"/>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4" name="Rectangle 563"/>
          <p:cNvSpPr/>
          <p:nvPr/>
        </p:nvSpPr>
        <p:spPr bwMode="ltGray">
          <a:xfrm>
            <a:off x="4815565"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5" name="Rectangle 564"/>
          <p:cNvSpPr/>
          <p:nvPr/>
        </p:nvSpPr>
        <p:spPr bwMode="ltGray">
          <a:xfrm>
            <a:off x="6996902"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6" name="Rectangle 565"/>
          <p:cNvSpPr/>
          <p:nvPr/>
        </p:nvSpPr>
        <p:spPr bwMode="ltGray">
          <a:xfrm>
            <a:off x="9178238" y="2811632"/>
            <a:ext cx="1398166" cy="79649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grpSp>
        <p:nvGrpSpPr>
          <p:cNvPr id="7" name="Group 6"/>
          <p:cNvGrpSpPr/>
          <p:nvPr/>
        </p:nvGrpSpPr>
        <p:grpSpPr>
          <a:xfrm>
            <a:off x="3095836" y="2667000"/>
            <a:ext cx="475209" cy="279511"/>
            <a:chOff x="3095836" y="2659160"/>
            <a:chExt cx="475209" cy="279511"/>
          </a:xfrm>
        </p:grpSpPr>
        <p:sp>
          <p:nvSpPr>
            <p:cNvPr id="6" name="Rectangle 5"/>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67" name="Picture 566"/>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568" name="Group 567"/>
          <p:cNvGrpSpPr/>
          <p:nvPr/>
        </p:nvGrpSpPr>
        <p:grpSpPr>
          <a:xfrm>
            <a:off x="5283656" y="2667000"/>
            <a:ext cx="475209" cy="279511"/>
            <a:chOff x="3095836" y="2659160"/>
            <a:chExt cx="475209" cy="279511"/>
          </a:xfrm>
        </p:grpSpPr>
        <p:sp>
          <p:nvSpPr>
            <p:cNvPr id="569" name="Rectangle 568"/>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0" name="Picture 569"/>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571" name="Group 570"/>
          <p:cNvGrpSpPr/>
          <p:nvPr/>
        </p:nvGrpSpPr>
        <p:grpSpPr>
          <a:xfrm>
            <a:off x="7471476" y="2667000"/>
            <a:ext cx="475209" cy="279511"/>
            <a:chOff x="3095836" y="2659160"/>
            <a:chExt cx="475209" cy="279511"/>
          </a:xfrm>
        </p:grpSpPr>
        <p:sp>
          <p:nvSpPr>
            <p:cNvPr id="572" name="Rectangle 571"/>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3" name="Picture 572"/>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574" name="Group 573"/>
          <p:cNvGrpSpPr/>
          <p:nvPr/>
        </p:nvGrpSpPr>
        <p:grpSpPr>
          <a:xfrm>
            <a:off x="9659295" y="2667000"/>
            <a:ext cx="475209" cy="279511"/>
            <a:chOff x="3095836" y="2659160"/>
            <a:chExt cx="475209" cy="279511"/>
          </a:xfrm>
        </p:grpSpPr>
        <p:sp>
          <p:nvSpPr>
            <p:cNvPr id="575" name="Rectangle 574"/>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6" name="Picture 575"/>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sp>
        <p:nvSpPr>
          <p:cNvPr id="577" name="Oval 576"/>
          <p:cNvSpPr/>
          <p:nvPr/>
        </p:nvSpPr>
        <p:spPr bwMode="ltGray">
          <a:xfrm>
            <a:off x="559244" y="2675320"/>
            <a:ext cx="1668080" cy="1668080"/>
          </a:xfrm>
          <a:prstGeom prst="ellipse">
            <a:avLst/>
          </a:prstGeom>
          <a:solidFill>
            <a:schemeClr val="bg1"/>
          </a:solidFill>
          <a:ln w="28575">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8" name="Picture 5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910" y="3003106"/>
            <a:ext cx="1576796" cy="1182598"/>
          </a:xfrm>
          <a:prstGeom prst="rect">
            <a:avLst/>
          </a:prstGeom>
        </p:spPr>
      </p:pic>
      <p:sp>
        <p:nvSpPr>
          <p:cNvPr id="280" name="Rectangle 279"/>
          <p:cNvSpPr>
            <a:spLocks noChangeAspect="1"/>
          </p:cNvSpPr>
          <p:nvPr/>
        </p:nvSpPr>
        <p:spPr>
          <a:xfrm>
            <a:off x="3141375" y="1324652"/>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2" name="Rectangle 281"/>
          <p:cNvSpPr>
            <a:spLocks noChangeAspect="1"/>
          </p:cNvSpPr>
          <p:nvPr/>
        </p:nvSpPr>
        <p:spPr>
          <a:xfrm>
            <a:off x="5434655" y="1323888"/>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4" name="Rectangle 283"/>
          <p:cNvSpPr>
            <a:spLocks noChangeAspect="1"/>
          </p:cNvSpPr>
          <p:nvPr/>
        </p:nvSpPr>
        <p:spPr>
          <a:xfrm>
            <a:off x="3142529" y="3134906"/>
            <a:ext cx="182880" cy="182880"/>
          </a:xfrm>
          <a:prstGeom prst="rect">
            <a:avLst/>
          </a:prstGeom>
          <a:pattFill prst="solidDmnd">
            <a:fgClr>
              <a:schemeClr val="bg1">
                <a:lumMod val="95000"/>
              </a:schemeClr>
            </a:fgClr>
            <a:bgClr>
              <a:schemeClr val="bg2"/>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5" name="Rectangle 284"/>
          <p:cNvSpPr>
            <a:spLocks noChangeAspect="1"/>
          </p:cNvSpPr>
          <p:nvPr/>
        </p:nvSpPr>
        <p:spPr>
          <a:xfrm>
            <a:off x="5434655" y="3134906"/>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6" name="Rectangle 285"/>
          <p:cNvSpPr>
            <a:spLocks noChangeAspect="1"/>
          </p:cNvSpPr>
          <p:nvPr/>
        </p:nvSpPr>
        <p:spPr>
          <a:xfrm>
            <a:off x="7523669" y="3134906"/>
            <a:ext cx="182880" cy="182880"/>
          </a:xfrm>
          <a:prstGeom prst="rect">
            <a:avLst/>
          </a:prstGeom>
          <a:pattFill prst="solidDmnd">
            <a:fgClr>
              <a:schemeClr val="bg1">
                <a:lumMod val="95000"/>
              </a:schemeClr>
            </a:fgClr>
            <a:bgClr>
              <a:schemeClr val="bg2"/>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7" name="Rectangle 286"/>
          <p:cNvSpPr>
            <a:spLocks noChangeAspect="1"/>
          </p:cNvSpPr>
          <p:nvPr/>
        </p:nvSpPr>
        <p:spPr>
          <a:xfrm>
            <a:off x="3113307" y="5475896"/>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8" name="Rectangle 287"/>
          <p:cNvSpPr>
            <a:spLocks noChangeAspect="1"/>
          </p:cNvSpPr>
          <p:nvPr/>
        </p:nvSpPr>
        <p:spPr>
          <a:xfrm>
            <a:off x="5541477" y="5473025"/>
            <a:ext cx="182879"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9" name="Rectangle 288"/>
          <p:cNvSpPr>
            <a:spLocks noChangeAspect="1"/>
          </p:cNvSpPr>
          <p:nvPr/>
        </p:nvSpPr>
        <p:spPr>
          <a:xfrm>
            <a:off x="7754611" y="1323888"/>
            <a:ext cx="182880"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0" name="Rectangle 289"/>
          <p:cNvSpPr>
            <a:spLocks noChangeAspect="1"/>
          </p:cNvSpPr>
          <p:nvPr/>
        </p:nvSpPr>
        <p:spPr>
          <a:xfrm>
            <a:off x="7752808" y="3134906"/>
            <a:ext cx="182880" cy="182880"/>
          </a:xfrm>
          <a:prstGeom prst="rect">
            <a:avLst/>
          </a:prstGeom>
          <a:pattFill prst="solidDmnd">
            <a:fgClr>
              <a:schemeClr val="bg1">
                <a:lumMod val="95000"/>
              </a:schemeClr>
            </a:fgClr>
            <a:bgClr>
              <a:schemeClr val="bg2"/>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1" name="Rectangle 290"/>
          <p:cNvSpPr>
            <a:spLocks noChangeAspect="1"/>
          </p:cNvSpPr>
          <p:nvPr/>
        </p:nvSpPr>
        <p:spPr>
          <a:xfrm>
            <a:off x="3363687" y="1324652"/>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2" name="Rectangle 291"/>
          <p:cNvSpPr>
            <a:spLocks noChangeAspect="1"/>
          </p:cNvSpPr>
          <p:nvPr/>
        </p:nvSpPr>
        <p:spPr>
          <a:xfrm>
            <a:off x="3363266" y="3134906"/>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3" name="Rectangle 292"/>
          <p:cNvSpPr>
            <a:spLocks noChangeAspect="1"/>
          </p:cNvSpPr>
          <p:nvPr/>
        </p:nvSpPr>
        <p:spPr>
          <a:xfrm>
            <a:off x="7254486" y="5486369"/>
            <a:ext cx="182879"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4" name="Rectangle 293"/>
          <p:cNvSpPr>
            <a:spLocks noChangeAspect="1"/>
          </p:cNvSpPr>
          <p:nvPr/>
        </p:nvSpPr>
        <p:spPr>
          <a:xfrm>
            <a:off x="7525472" y="1323888"/>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23" name="Rectangle 322"/>
          <p:cNvSpPr/>
          <p:nvPr/>
        </p:nvSpPr>
        <p:spPr>
          <a:xfrm rot="10800000" flipV="1">
            <a:off x="3868358" y="3646008"/>
            <a:ext cx="4774033" cy="232171"/>
          </a:xfrm>
          <a:prstGeom prst="rect">
            <a:avLst/>
          </a:prstGeom>
          <a:solidFill>
            <a:schemeClr val="accent1"/>
          </a:solidFill>
          <a:ln w="9525" cap="flat" cmpd="sng" algn="ctr">
            <a:noFill/>
            <a:prstDash val="solid"/>
          </a:ln>
          <a:effectLst/>
        </p:spPr>
        <p:txBody>
          <a:bodyPr rtlCol="0" anchor="ctr"/>
          <a:lstStyle/>
          <a:p>
            <a:pPr algn="ctr" defTabSz="913781">
              <a:defRPr/>
            </a:pPr>
            <a:r>
              <a:rPr lang="en-US" sz="1000" b="1" kern="0" dirty="0">
                <a:ln w="1905">
                  <a:noFill/>
                </a:ln>
                <a:solidFill>
                  <a:prstClr val="white"/>
                </a:solidFill>
                <a:latin typeface="Arial" charset="0"/>
                <a:ea typeface="Arial" charset="0"/>
                <a:cs typeface="Arial" charset="0"/>
              </a:rPr>
              <a:t>All data written/registered to virtualization platform</a:t>
            </a:r>
          </a:p>
        </p:txBody>
      </p:sp>
      <p:sp>
        <p:nvSpPr>
          <p:cNvPr id="324" name="TextBox 323">
            <a:extLst>
              <a:ext uri="{FF2B5EF4-FFF2-40B4-BE49-F238E27FC236}">
                <a16:creationId xmlns:a16="http://schemas.microsoft.com/office/drawing/2014/main" id="{6C2051BD-0967-4192-B388-F4821B2A609E}"/>
              </a:ext>
            </a:extLst>
          </p:cNvPr>
          <p:cNvSpPr txBox="1"/>
          <p:nvPr/>
        </p:nvSpPr>
        <p:spPr>
          <a:xfrm>
            <a:off x="3876759" y="5839956"/>
            <a:ext cx="4767216" cy="246221"/>
          </a:xfrm>
          <a:prstGeom prst="rect">
            <a:avLst/>
          </a:prstGeom>
          <a:solidFill>
            <a:schemeClr val="accent1"/>
          </a:solidFill>
          <a:ln w="9525" cap="flat" cmpd="sng" algn="ctr">
            <a:noFill/>
            <a:prstDash val="solid"/>
          </a:ln>
          <a:effectLst/>
        </p:spPr>
        <p:txBody>
          <a:bodyPr rtlCol="0" anchor="ctr"/>
          <a:lstStyle>
            <a:defPPr>
              <a:defRPr lang="en-US"/>
            </a:defPPr>
            <a:lvl1pPr algn="ctr" defTabSz="913781">
              <a:defRPr sz="1000" b="1" kern="0">
                <a:ln w="1905">
                  <a:noFill/>
                </a:ln>
                <a:solidFill>
                  <a:prstClr val="white"/>
                </a:solidFill>
                <a:latin typeface="Arial" charset="0"/>
                <a:ea typeface="Arial" charset="0"/>
                <a:cs typeface="Arial" charset="0"/>
              </a:defRPr>
            </a:lvl1pPr>
          </a:lstStyle>
          <a:p>
            <a:r>
              <a:rPr lang="en-US" dirty="0"/>
              <a:t>Only unique data written to disk</a:t>
            </a:r>
          </a:p>
        </p:txBody>
      </p:sp>
      <p:grpSp>
        <p:nvGrpSpPr>
          <p:cNvPr id="338" name="Group 337"/>
          <p:cNvGrpSpPr/>
          <p:nvPr/>
        </p:nvGrpSpPr>
        <p:grpSpPr>
          <a:xfrm>
            <a:off x="9461938" y="994040"/>
            <a:ext cx="769641" cy="691026"/>
            <a:chOff x="9420593" y="1007710"/>
            <a:chExt cx="769641" cy="691026"/>
          </a:xfrm>
        </p:grpSpPr>
        <p:sp>
          <p:nvSpPr>
            <p:cNvPr id="339" name="Rectangle 338"/>
            <p:cNvSpPr/>
            <p:nvPr/>
          </p:nvSpPr>
          <p:spPr bwMode="ltGray">
            <a:xfrm>
              <a:off x="9420593" y="1007710"/>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340" name="Picture 3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0895" y="1069420"/>
              <a:ext cx="589037" cy="589037"/>
            </a:xfrm>
            <a:prstGeom prst="rect">
              <a:avLst/>
            </a:prstGeom>
            <a:solidFill>
              <a:schemeClr val="bg1"/>
            </a:solidFill>
          </p:spPr>
        </p:pic>
      </p:grpSp>
      <p:grpSp>
        <p:nvGrpSpPr>
          <p:cNvPr id="64" name="Group 63">
            <a:extLst>
              <a:ext uri="{FF2B5EF4-FFF2-40B4-BE49-F238E27FC236}">
                <a16:creationId xmlns:a16="http://schemas.microsoft.com/office/drawing/2014/main" id="{D990649A-45F5-4055-8B46-B26D64A55991}"/>
              </a:ext>
            </a:extLst>
          </p:cNvPr>
          <p:cNvGrpSpPr/>
          <p:nvPr/>
        </p:nvGrpSpPr>
        <p:grpSpPr>
          <a:xfrm>
            <a:off x="2924710" y="987483"/>
            <a:ext cx="769641" cy="691026"/>
            <a:chOff x="2873303" y="1001153"/>
            <a:chExt cx="769641" cy="691026"/>
          </a:xfrm>
        </p:grpSpPr>
        <p:sp>
          <p:nvSpPr>
            <p:cNvPr id="65" name="Rectangle 64">
              <a:extLst>
                <a:ext uri="{FF2B5EF4-FFF2-40B4-BE49-F238E27FC236}">
                  <a16:creationId xmlns:a16="http://schemas.microsoft.com/office/drawing/2014/main" id="{1426A616-EE15-4EF2-8A22-0505C547658C}"/>
                </a:ext>
              </a:extLst>
            </p:cNvPr>
            <p:cNvSpPr/>
            <p:nvPr/>
          </p:nvSpPr>
          <p:spPr bwMode="ltGray">
            <a:xfrm>
              <a:off x="2873303" y="1001153"/>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66" name="Picture 65">
              <a:extLst>
                <a:ext uri="{FF2B5EF4-FFF2-40B4-BE49-F238E27FC236}">
                  <a16:creationId xmlns:a16="http://schemas.microsoft.com/office/drawing/2014/main" id="{C9878BA9-C16D-4C3E-B5F0-3A1664EAE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3604" y="1062863"/>
              <a:ext cx="589037" cy="589037"/>
            </a:xfrm>
            <a:prstGeom prst="rect">
              <a:avLst/>
            </a:prstGeom>
            <a:solidFill>
              <a:schemeClr val="bg1"/>
            </a:solidFill>
          </p:spPr>
        </p:pic>
      </p:grpSp>
      <p:grpSp>
        <p:nvGrpSpPr>
          <p:cNvPr id="67" name="Group 66">
            <a:extLst>
              <a:ext uri="{FF2B5EF4-FFF2-40B4-BE49-F238E27FC236}">
                <a16:creationId xmlns:a16="http://schemas.microsoft.com/office/drawing/2014/main" id="{2BA8C49B-8C90-447A-8497-8216DEBBEEA6}"/>
              </a:ext>
            </a:extLst>
          </p:cNvPr>
          <p:cNvGrpSpPr/>
          <p:nvPr/>
        </p:nvGrpSpPr>
        <p:grpSpPr>
          <a:xfrm>
            <a:off x="5135591" y="982606"/>
            <a:ext cx="769641" cy="691026"/>
            <a:chOff x="4948135" y="996276"/>
            <a:chExt cx="769641" cy="691026"/>
          </a:xfrm>
        </p:grpSpPr>
        <p:sp>
          <p:nvSpPr>
            <p:cNvPr id="68" name="Rectangle 67">
              <a:extLst>
                <a:ext uri="{FF2B5EF4-FFF2-40B4-BE49-F238E27FC236}">
                  <a16:creationId xmlns:a16="http://schemas.microsoft.com/office/drawing/2014/main" id="{7618311E-0C9F-44BB-AB12-C669A24845C5}"/>
                </a:ext>
              </a:extLst>
            </p:cNvPr>
            <p:cNvSpPr/>
            <p:nvPr/>
          </p:nvSpPr>
          <p:spPr bwMode="ltGray">
            <a:xfrm>
              <a:off x="4948135" y="996276"/>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69" name="Picture 68">
              <a:extLst>
                <a:ext uri="{FF2B5EF4-FFF2-40B4-BE49-F238E27FC236}">
                  <a16:creationId xmlns:a16="http://schemas.microsoft.com/office/drawing/2014/main" id="{81F779B2-BC4D-4C0F-A045-5DAB0CAB28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8436" y="1057986"/>
              <a:ext cx="589037" cy="589037"/>
            </a:xfrm>
            <a:prstGeom prst="rect">
              <a:avLst/>
            </a:prstGeom>
            <a:solidFill>
              <a:schemeClr val="bg1"/>
            </a:solidFill>
          </p:spPr>
        </p:pic>
      </p:grpSp>
      <p:grpSp>
        <p:nvGrpSpPr>
          <p:cNvPr id="70" name="Group 69">
            <a:extLst>
              <a:ext uri="{FF2B5EF4-FFF2-40B4-BE49-F238E27FC236}">
                <a16:creationId xmlns:a16="http://schemas.microsoft.com/office/drawing/2014/main" id="{B6622E9E-41EF-452A-927D-869C27612143}"/>
              </a:ext>
            </a:extLst>
          </p:cNvPr>
          <p:cNvGrpSpPr/>
          <p:nvPr/>
        </p:nvGrpSpPr>
        <p:grpSpPr>
          <a:xfrm>
            <a:off x="7342793" y="993333"/>
            <a:ext cx="769641" cy="691026"/>
            <a:chOff x="7264544" y="1007003"/>
            <a:chExt cx="769641" cy="691026"/>
          </a:xfrm>
        </p:grpSpPr>
        <p:sp>
          <p:nvSpPr>
            <p:cNvPr id="71" name="Rectangle 70">
              <a:extLst>
                <a:ext uri="{FF2B5EF4-FFF2-40B4-BE49-F238E27FC236}">
                  <a16:creationId xmlns:a16="http://schemas.microsoft.com/office/drawing/2014/main" id="{969BC5B2-D493-49FC-8F36-9D30CB81A769}"/>
                </a:ext>
              </a:extLst>
            </p:cNvPr>
            <p:cNvSpPr/>
            <p:nvPr/>
          </p:nvSpPr>
          <p:spPr bwMode="ltGray">
            <a:xfrm>
              <a:off x="7264544" y="1007003"/>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72" name="Picture 71">
              <a:extLst>
                <a:ext uri="{FF2B5EF4-FFF2-40B4-BE49-F238E27FC236}">
                  <a16:creationId xmlns:a16="http://schemas.microsoft.com/office/drawing/2014/main" id="{59B5B9D8-D1A8-4B2B-A953-4DA0279183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4845" y="1068713"/>
              <a:ext cx="589037" cy="589037"/>
            </a:xfrm>
            <a:prstGeom prst="rect">
              <a:avLst/>
            </a:prstGeom>
            <a:solidFill>
              <a:schemeClr val="bg1"/>
            </a:solidFill>
          </p:spPr>
        </p:pic>
      </p:grpSp>
      <p:sp>
        <p:nvSpPr>
          <p:cNvPr id="74" name="Rectangle 73"/>
          <p:cNvSpPr/>
          <p:nvPr/>
        </p:nvSpPr>
        <p:spPr>
          <a:xfrm>
            <a:off x="5232254" y="5135854"/>
            <a:ext cx="1724315" cy="286232"/>
          </a:xfrm>
          <a:prstGeom prst="rect">
            <a:avLst/>
          </a:prstGeom>
          <a:noFill/>
        </p:spPr>
        <p:txBody>
          <a:bodyPr wrap="square">
            <a:spAutoFit/>
          </a:bodyPr>
          <a:lstStyle/>
          <a:p>
            <a:pPr algn="ctr">
              <a:lnSpc>
                <a:spcPct val="90000"/>
              </a:lnSpc>
            </a:pPr>
            <a:r>
              <a:rPr lang="en-US" sz="1400" kern="0" dirty="0">
                <a:solidFill>
                  <a:schemeClr val="bg1"/>
                </a:solidFill>
                <a:latin typeface="Arial" charset="0"/>
                <a:ea typeface="Arial" charset="0"/>
                <a:cs typeface="Arial" charset="0"/>
              </a:rPr>
              <a:t>Persistent storage</a:t>
            </a:r>
          </a:p>
        </p:txBody>
      </p:sp>
      <p:sp>
        <p:nvSpPr>
          <p:cNvPr id="5" name="Slide Number Placeholder 4"/>
          <p:cNvSpPr>
            <a:spLocks noGrp="1"/>
          </p:cNvSpPr>
          <p:nvPr>
            <p:ph type="sldNum" sz="quarter" idx="12"/>
          </p:nvPr>
        </p:nvSpPr>
        <p:spPr/>
        <p:txBody>
          <a:bodyPr/>
          <a:lstStyle/>
          <a:p>
            <a:fld id="{B016F8AB-BCEA-4347-8BA6-BE776009BC89}" type="slidenum">
              <a:rPr lang="en-GB" smtClean="0"/>
              <a:t>7</a:t>
            </a:fld>
            <a:endParaRPr lang="en-GB" dirty="0"/>
          </a:p>
        </p:txBody>
      </p:sp>
    </p:spTree>
    <p:extLst>
      <p:ext uri="{BB962C8B-B14F-4D97-AF65-F5344CB8AC3E}">
        <p14:creationId xmlns:p14="http://schemas.microsoft.com/office/powerpoint/2010/main" val="2261724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1.48148E-6 L -4.16667E-6 0.4507 " pathEditMode="relative" rAng="0" ptsTypes="AA">
                                      <p:cBhvr>
                                        <p:cTn id="6" dur="1000" fill="hold"/>
                                        <p:tgtEl>
                                          <p:spTgt spid="280"/>
                                        </p:tgtEl>
                                        <p:attrNameLst>
                                          <p:attrName>ppt_x</p:attrName>
                                          <p:attrName>ppt_y</p:attrName>
                                        </p:attrNameLst>
                                      </p:cBhvr>
                                      <p:rCtr x="0" y="22523"/>
                                    </p:animMotion>
                                  </p:childTnLst>
                                </p:cTn>
                              </p:par>
                              <p:par>
                                <p:cTn id="7" presetID="10" presetClass="entr" presetSubtype="0" fill="hold" grpId="0" nodeType="withEffect">
                                  <p:stCondLst>
                                    <p:cond delay="400"/>
                                  </p:stCondLst>
                                  <p:childTnLst>
                                    <p:set>
                                      <p:cBhvr>
                                        <p:cTn id="8" dur="1" fill="hold">
                                          <p:stCondLst>
                                            <p:cond delay="0"/>
                                          </p:stCondLst>
                                        </p:cTn>
                                        <p:tgtEl>
                                          <p:spTgt spid="284"/>
                                        </p:tgtEl>
                                        <p:attrNameLst>
                                          <p:attrName>style.visibility</p:attrName>
                                        </p:attrNameLst>
                                      </p:cBhvr>
                                      <p:to>
                                        <p:strVal val="visible"/>
                                      </p:to>
                                    </p:set>
                                    <p:animEffect transition="in" filter="fade">
                                      <p:cBhvr>
                                        <p:cTn id="9" dur="500"/>
                                        <p:tgtEl>
                                          <p:spTgt spid="28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87"/>
                                        </p:tgtEl>
                                        <p:attrNameLst>
                                          <p:attrName>style.visibility</p:attrName>
                                        </p:attrNameLst>
                                      </p:cBhvr>
                                      <p:to>
                                        <p:strVal val="visible"/>
                                      </p:to>
                                    </p:set>
                                    <p:animEffect transition="in" filter="fade">
                                      <p:cBhvr>
                                        <p:cTn id="13" dur="250"/>
                                        <p:tgtEl>
                                          <p:spTgt spid="287"/>
                                        </p:tgtEl>
                                      </p:cBhvr>
                                    </p:animEffect>
                                  </p:childTnLst>
                                </p:cTn>
                              </p:par>
                              <p:par>
                                <p:cTn id="14" presetID="42" presetClass="path" presetSubtype="0" accel="50000" decel="50000" fill="hold" grpId="1" nodeType="withEffect">
                                  <p:stCondLst>
                                    <p:cond delay="0"/>
                                  </p:stCondLst>
                                  <p:childTnLst>
                                    <p:animMotion origin="layout" path="M 0.00234 -0.15463 L -4.16667E-7 4.44444E-6 " pathEditMode="relative" rAng="0" ptsTypes="AA">
                                      <p:cBhvr>
                                        <p:cTn id="15" dur="750" fill="hold"/>
                                        <p:tgtEl>
                                          <p:spTgt spid="287"/>
                                        </p:tgtEl>
                                        <p:attrNameLst>
                                          <p:attrName>ppt_x</p:attrName>
                                          <p:attrName>ppt_y</p:attrName>
                                        </p:attrNameLst>
                                      </p:cBhvr>
                                      <p:rCtr x="-326" y="7986"/>
                                    </p:animMotion>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282"/>
                                        </p:tgtEl>
                                        <p:attrNameLst>
                                          <p:attrName>style.visibility</p:attrName>
                                        </p:attrNameLst>
                                      </p:cBhvr>
                                      <p:to>
                                        <p:strVal val="visible"/>
                                      </p:to>
                                    </p:set>
                                    <p:animEffect transition="in" filter="fade">
                                      <p:cBhvr>
                                        <p:cTn id="19" dur="500"/>
                                        <p:tgtEl>
                                          <p:spTgt spid="28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3"/>
                                        </p:tgtEl>
                                        <p:attrNameLst>
                                          <p:attrName>style.visibility</p:attrName>
                                        </p:attrNameLst>
                                      </p:cBhvr>
                                      <p:to>
                                        <p:strVal val="visible"/>
                                      </p:to>
                                    </p:set>
                                    <p:animEffect transition="in" filter="fade">
                                      <p:cBhvr>
                                        <p:cTn id="24" dur="500"/>
                                        <p:tgtEl>
                                          <p:spTgt spid="3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4"/>
                                        </p:tgtEl>
                                        <p:attrNameLst>
                                          <p:attrName>style.visibility</p:attrName>
                                        </p:attrNameLst>
                                      </p:cBhvr>
                                      <p:to>
                                        <p:strVal val="visible"/>
                                      </p:to>
                                    </p:set>
                                    <p:animEffect transition="in" filter="fade">
                                      <p:cBhvr>
                                        <p:cTn id="27" dur="500"/>
                                        <p:tgtEl>
                                          <p:spTgt spid="3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4.79167E-6 0 L 4.79167E-6 0.45093 " pathEditMode="relative" rAng="0" ptsTypes="AA">
                                      <p:cBhvr>
                                        <p:cTn id="31" dur="1000" fill="hold"/>
                                        <p:tgtEl>
                                          <p:spTgt spid="282"/>
                                        </p:tgtEl>
                                        <p:attrNameLst>
                                          <p:attrName>ppt_x</p:attrName>
                                          <p:attrName>ppt_y</p:attrName>
                                        </p:attrNameLst>
                                      </p:cBhvr>
                                      <p:rCtr x="0" y="22546"/>
                                    </p:animMotion>
                                  </p:childTnLst>
                                </p:cTn>
                              </p:par>
                              <p:par>
                                <p:cTn id="32" presetID="10" presetClass="entr" presetSubtype="0" fill="hold" grpId="0" nodeType="withEffect">
                                  <p:stCondLst>
                                    <p:cond delay="400"/>
                                  </p:stCondLst>
                                  <p:childTnLst>
                                    <p:set>
                                      <p:cBhvr>
                                        <p:cTn id="33" dur="1" fill="hold">
                                          <p:stCondLst>
                                            <p:cond delay="0"/>
                                          </p:stCondLst>
                                        </p:cTn>
                                        <p:tgtEl>
                                          <p:spTgt spid="285"/>
                                        </p:tgtEl>
                                        <p:attrNameLst>
                                          <p:attrName>style.visibility</p:attrName>
                                        </p:attrNameLst>
                                      </p:cBhvr>
                                      <p:to>
                                        <p:strVal val="visible"/>
                                      </p:to>
                                    </p:set>
                                    <p:animEffect transition="in" filter="fade">
                                      <p:cBhvr>
                                        <p:cTn id="34" dur="500"/>
                                        <p:tgtEl>
                                          <p:spTgt spid="285"/>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88"/>
                                        </p:tgtEl>
                                        <p:attrNameLst>
                                          <p:attrName>style.visibility</p:attrName>
                                        </p:attrNameLst>
                                      </p:cBhvr>
                                      <p:to>
                                        <p:strVal val="visible"/>
                                      </p:to>
                                    </p:set>
                                    <p:animEffect transition="in" filter="fade">
                                      <p:cBhvr>
                                        <p:cTn id="38" dur="250"/>
                                        <p:tgtEl>
                                          <p:spTgt spid="288"/>
                                        </p:tgtEl>
                                      </p:cBhvr>
                                    </p:animEffect>
                                  </p:childTnLst>
                                </p:cTn>
                              </p:par>
                              <p:par>
                                <p:cTn id="39" presetID="42" presetClass="path" presetSubtype="0" accel="50000" decel="50000" fill="hold" grpId="1" nodeType="withEffect">
                                  <p:stCondLst>
                                    <p:cond delay="0"/>
                                  </p:stCondLst>
                                  <p:childTnLst>
                                    <p:animMotion origin="layout" path="M -0.00872 -0.15417 L -0.00169 -2.59259E-6 " pathEditMode="relative" rAng="0" ptsTypes="AA">
                                      <p:cBhvr>
                                        <p:cTn id="40" dur="750" fill="hold"/>
                                        <p:tgtEl>
                                          <p:spTgt spid="288"/>
                                        </p:tgtEl>
                                        <p:attrNameLst>
                                          <p:attrName>ppt_x</p:attrName>
                                          <p:attrName>ppt_y</p:attrName>
                                        </p:attrNameLst>
                                      </p:cBhvr>
                                      <p:rCtr x="286" y="7801"/>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4.16667E-7 0 L 4.16667E-7 0.44931 " pathEditMode="relative" rAng="0" ptsTypes="AA">
                                      <p:cBhvr>
                                        <p:cTn id="44" dur="1000" fill="hold"/>
                                        <p:tgtEl>
                                          <p:spTgt spid="289"/>
                                        </p:tgtEl>
                                        <p:attrNameLst>
                                          <p:attrName>ppt_x</p:attrName>
                                          <p:attrName>ppt_y</p:attrName>
                                        </p:attrNameLst>
                                      </p:cBhvr>
                                      <p:rCtr x="0" y="22454"/>
                                    </p:animMotion>
                                  </p:childTnLst>
                                </p:cTn>
                              </p:par>
                              <p:par>
                                <p:cTn id="45" presetID="10" presetClass="entr" presetSubtype="0" fill="hold" grpId="0" nodeType="withEffect">
                                  <p:stCondLst>
                                    <p:cond delay="400"/>
                                  </p:stCondLst>
                                  <p:childTnLst>
                                    <p:set>
                                      <p:cBhvr>
                                        <p:cTn id="46" dur="1" fill="hold">
                                          <p:stCondLst>
                                            <p:cond delay="0"/>
                                          </p:stCondLst>
                                        </p:cTn>
                                        <p:tgtEl>
                                          <p:spTgt spid="290"/>
                                        </p:tgtEl>
                                        <p:attrNameLst>
                                          <p:attrName>style.visibility</p:attrName>
                                        </p:attrNameLst>
                                      </p:cBhvr>
                                      <p:to>
                                        <p:strVal val="visible"/>
                                      </p:to>
                                    </p:set>
                                    <p:animEffect transition="in" filter="fade">
                                      <p:cBhvr>
                                        <p:cTn id="47" dur="500"/>
                                        <p:tgtEl>
                                          <p:spTgt spid="290"/>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293"/>
                                        </p:tgtEl>
                                        <p:attrNameLst>
                                          <p:attrName>style.visibility</p:attrName>
                                        </p:attrNameLst>
                                      </p:cBhvr>
                                      <p:to>
                                        <p:strVal val="visible"/>
                                      </p:to>
                                    </p:set>
                                    <p:animEffect transition="in" filter="fade">
                                      <p:cBhvr>
                                        <p:cTn id="51" dur="250"/>
                                        <p:tgtEl>
                                          <p:spTgt spid="293"/>
                                        </p:tgtEl>
                                      </p:cBhvr>
                                    </p:animEffect>
                                  </p:childTnLst>
                                </p:cTn>
                              </p:par>
                              <p:par>
                                <p:cTn id="52" presetID="42" presetClass="path" presetSubtype="0" accel="50000" decel="50000" fill="hold" grpId="1" nodeType="withEffect">
                                  <p:stCondLst>
                                    <p:cond delay="0"/>
                                  </p:stCondLst>
                                  <p:childTnLst>
                                    <p:animMotion origin="layout" path="M 0.04102 -0.15764 L -3.95833E-6 -4.44444E-6 " pathEditMode="relative" rAng="0" ptsTypes="AA">
                                      <p:cBhvr>
                                        <p:cTn id="53" dur="750" fill="hold"/>
                                        <p:tgtEl>
                                          <p:spTgt spid="293"/>
                                        </p:tgtEl>
                                        <p:attrNameLst>
                                          <p:attrName>ppt_x</p:attrName>
                                          <p:attrName>ppt_y</p:attrName>
                                        </p:attrNameLst>
                                      </p:cBhvr>
                                      <p:rCtr x="-1120" y="8056"/>
                                    </p:animMotion>
                                  </p:childTnLst>
                                </p:cTn>
                              </p:par>
                              <p:par>
                                <p:cTn id="54" presetID="10" presetClass="entr" presetSubtype="0" fill="hold" grpId="0" nodeType="withEffect">
                                  <p:stCondLst>
                                    <p:cond delay="0"/>
                                  </p:stCondLst>
                                  <p:childTnLst>
                                    <p:set>
                                      <p:cBhvr>
                                        <p:cTn id="55" dur="1" fill="hold">
                                          <p:stCondLst>
                                            <p:cond delay="0"/>
                                          </p:stCondLst>
                                        </p:cTn>
                                        <p:tgtEl>
                                          <p:spTgt spid="291"/>
                                        </p:tgtEl>
                                        <p:attrNameLst>
                                          <p:attrName>style.visibility</p:attrName>
                                        </p:attrNameLst>
                                      </p:cBhvr>
                                      <p:to>
                                        <p:strVal val="visible"/>
                                      </p:to>
                                    </p:set>
                                    <p:animEffect transition="in" filter="fade">
                                      <p:cBhvr>
                                        <p:cTn id="56" dur="500"/>
                                        <p:tgtEl>
                                          <p:spTgt spid="291"/>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3.33333E-6 -1.48148E-6 L -3.33333E-6 0.4507 " pathEditMode="relative" rAng="0" ptsTypes="AA">
                                      <p:cBhvr>
                                        <p:cTn id="60" dur="1000" fill="hold"/>
                                        <p:tgtEl>
                                          <p:spTgt spid="291"/>
                                        </p:tgtEl>
                                        <p:attrNameLst>
                                          <p:attrName>ppt_x</p:attrName>
                                          <p:attrName>ppt_y</p:attrName>
                                        </p:attrNameLst>
                                      </p:cBhvr>
                                      <p:rCtr x="0" y="22523"/>
                                    </p:animMotion>
                                  </p:childTnLst>
                                </p:cTn>
                              </p:par>
                              <p:par>
                                <p:cTn id="61" presetID="10" presetClass="entr" presetSubtype="0" fill="hold" grpId="0" nodeType="withEffect">
                                  <p:stCondLst>
                                    <p:cond delay="400"/>
                                  </p:stCondLst>
                                  <p:childTnLst>
                                    <p:set>
                                      <p:cBhvr>
                                        <p:cTn id="62" dur="1" fill="hold">
                                          <p:stCondLst>
                                            <p:cond delay="0"/>
                                          </p:stCondLst>
                                        </p:cTn>
                                        <p:tgtEl>
                                          <p:spTgt spid="292"/>
                                        </p:tgtEl>
                                        <p:attrNameLst>
                                          <p:attrName>style.visibility</p:attrName>
                                        </p:attrNameLst>
                                      </p:cBhvr>
                                      <p:to>
                                        <p:strVal val="visible"/>
                                      </p:to>
                                    </p:set>
                                    <p:animEffect transition="in" filter="fade">
                                      <p:cBhvr>
                                        <p:cTn id="63" dur="500"/>
                                        <p:tgtEl>
                                          <p:spTgt spid="29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4"/>
                                        </p:tgtEl>
                                        <p:attrNameLst>
                                          <p:attrName>style.visibility</p:attrName>
                                        </p:attrNameLst>
                                      </p:cBhvr>
                                      <p:to>
                                        <p:strVal val="visible"/>
                                      </p:to>
                                    </p:set>
                                    <p:animEffect transition="in" filter="fade">
                                      <p:cBhvr>
                                        <p:cTn id="66" dur="500"/>
                                        <p:tgtEl>
                                          <p:spTgt spid="294"/>
                                        </p:tgtEl>
                                      </p:cBhvr>
                                    </p:animEffect>
                                  </p:childTnLst>
                                </p:cTn>
                              </p:par>
                              <p:par>
                                <p:cTn id="67" presetID="42" presetClass="path" presetSubtype="0" accel="50000" decel="50000" fill="hold" grpId="1" nodeType="withEffect">
                                  <p:stCondLst>
                                    <p:cond delay="0"/>
                                  </p:stCondLst>
                                  <p:childTnLst>
                                    <p:animMotion origin="layout" path="M 4.16667E-7 0 L 4.16667E-7 0.44931 " pathEditMode="relative" rAng="0" ptsTypes="AA">
                                      <p:cBhvr>
                                        <p:cTn id="68" dur="1000" fill="hold"/>
                                        <p:tgtEl>
                                          <p:spTgt spid="294"/>
                                        </p:tgtEl>
                                        <p:attrNameLst>
                                          <p:attrName>ppt_x</p:attrName>
                                          <p:attrName>ppt_y</p:attrName>
                                        </p:attrNameLst>
                                      </p:cBhvr>
                                      <p:rCtr x="0" y="22454"/>
                                    </p:animMotion>
                                  </p:childTnLst>
                                </p:cTn>
                              </p:par>
                              <p:par>
                                <p:cTn id="69" presetID="10" presetClass="entr" presetSubtype="0" fill="hold" grpId="0" nodeType="withEffect">
                                  <p:stCondLst>
                                    <p:cond delay="400"/>
                                  </p:stCondLst>
                                  <p:childTnLst>
                                    <p:set>
                                      <p:cBhvr>
                                        <p:cTn id="70" dur="1" fill="hold">
                                          <p:stCondLst>
                                            <p:cond delay="0"/>
                                          </p:stCondLst>
                                        </p:cTn>
                                        <p:tgtEl>
                                          <p:spTgt spid="286"/>
                                        </p:tgtEl>
                                        <p:attrNameLst>
                                          <p:attrName>style.visibility</p:attrName>
                                        </p:attrNameLst>
                                      </p:cBhvr>
                                      <p:to>
                                        <p:strVal val="visible"/>
                                      </p:to>
                                    </p:set>
                                    <p:animEffect transition="in" filter="fade">
                                      <p:cBhvr>
                                        <p:cTn id="71" dur="500"/>
                                        <p:tgtEl>
                                          <p:spTgt spid="286"/>
                                        </p:tgtEl>
                                      </p:cBhvr>
                                    </p:animEffect>
                                  </p:childTnLst>
                                </p:cTn>
                              </p:par>
                            </p:childTnLst>
                          </p:cTn>
                        </p:par>
                        <p:par>
                          <p:cTn id="72" fill="hold">
                            <p:stCondLst>
                              <p:cond delay="1000"/>
                            </p:stCondLst>
                            <p:childTnLst>
                              <p:par>
                                <p:cTn id="73" presetID="22" presetClass="entr" presetSubtype="1" repeatCount="3000" fill="hold" nodeType="afterEffect">
                                  <p:stCondLst>
                                    <p:cond delay="0"/>
                                  </p:stCondLst>
                                  <p:childTnLst>
                                    <p:set>
                                      <p:cBhvr>
                                        <p:cTn id="74" dur="1" fill="hold">
                                          <p:stCondLst>
                                            <p:cond delay="0"/>
                                          </p:stCondLst>
                                        </p:cTn>
                                        <p:tgtEl>
                                          <p:spTgt spid="341"/>
                                        </p:tgtEl>
                                        <p:attrNameLst>
                                          <p:attrName>style.visibility</p:attrName>
                                        </p:attrNameLst>
                                      </p:cBhvr>
                                      <p:to>
                                        <p:strVal val="visible"/>
                                      </p:to>
                                    </p:set>
                                    <p:animEffect transition="in" filter="wipe(up)">
                                      <p:cBhvr>
                                        <p:cTn id="75" dur="500"/>
                                        <p:tgtEl>
                                          <p:spTgt spid="341"/>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341"/>
                                        </p:tgtEl>
                                        <p:attrNameLst>
                                          <p:attrName>style.visibility</p:attrName>
                                        </p:attrNameLst>
                                      </p:cBhvr>
                                      <p:to>
                                        <p:strVal val="hidden"/>
                                      </p:to>
                                    </p:set>
                                  </p:childTnLst>
                                </p:cTn>
                              </p:par>
                            </p:childTnLst>
                          </p:cTn>
                        </p:par>
                        <p:par>
                          <p:cTn id="80" fill="hold">
                            <p:stCondLst>
                              <p:cond delay="0"/>
                            </p:stCondLst>
                            <p:childTnLst>
                              <p:par>
                                <p:cTn id="81" presetID="22" presetClass="entr" presetSubtype="1" repeatCount="3000" fill="hold" nodeType="afterEffect">
                                  <p:stCondLst>
                                    <p:cond delay="0"/>
                                  </p:stCondLst>
                                  <p:childTnLst>
                                    <p:set>
                                      <p:cBhvr>
                                        <p:cTn id="82" dur="1" fill="hold">
                                          <p:stCondLst>
                                            <p:cond delay="0"/>
                                          </p:stCondLst>
                                        </p:cTn>
                                        <p:tgtEl>
                                          <p:spTgt spid="296"/>
                                        </p:tgtEl>
                                        <p:attrNameLst>
                                          <p:attrName>style.visibility</p:attrName>
                                        </p:attrNameLst>
                                      </p:cBhvr>
                                      <p:to>
                                        <p:strVal val="visible"/>
                                      </p:to>
                                    </p:set>
                                    <p:animEffect transition="in" filter="wipe(up)">
                                      <p:cBhvr>
                                        <p:cTn id="83"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282" grpId="0" animBg="1"/>
      <p:bldP spid="282" grpId="1" animBg="1"/>
      <p:bldP spid="284" grpId="0" animBg="1"/>
      <p:bldP spid="285" grpId="0" animBg="1"/>
      <p:bldP spid="286" grpId="0" animBg="1"/>
      <p:bldP spid="287" grpId="0" animBg="1"/>
      <p:bldP spid="287" grpId="1" animBg="1"/>
      <p:bldP spid="288" grpId="0" animBg="1"/>
      <p:bldP spid="288" grpId="1" animBg="1"/>
      <p:bldP spid="289" grpId="0" animBg="1"/>
      <p:bldP spid="290" grpId="0" animBg="1"/>
      <p:bldP spid="291" grpId="0" animBg="1"/>
      <p:bldP spid="291" grpId="1" animBg="1"/>
      <p:bldP spid="292" grpId="0" animBg="1"/>
      <p:bldP spid="293" grpId="0" animBg="1"/>
      <p:bldP spid="293" grpId="1" animBg="1"/>
      <p:bldP spid="294" grpId="0" animBg="1"/>
      <p:bldP spid="294" grpId="1" animBg="1"/>
      <p:bldP spid="323" grpId="0" animBg="1"/>
      <p:bldP spid="3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bwMode="ltGray">
          <a:xfrm>
            <a:off x="906922" y="1899303"/>
            <a:ext cx="10378156" cy="2952332"/>
          </a:xfrm>
          <a:prstGeom prst="rect">
            <a:avLst/>
          </a:prstGeom>
          <a:noFill/>
          <a:ln w="19050">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algn="ctr" defTabSz="456890">
              <a:defRPr/>
            </a:pPr>
            <a:r>
              <a:rPr lang="en-US" sz="1600" b="1" dirty="0">
                <a:solidFill>
                  <a:schemeClr val="tx1"/>
                </a:solidFill>
                <a:latin typeface="Arial" charset="0"/>
                <a:ea typeface="Arial" charset="0"/>
                <a:cs typeface="Arial" charset="0"/>
              </a:rPr>
              <a:t>Data Virtualization Platform</a:t>
            </a:r>
            <a:endParaRPr lang="en-US" sz="1600" b="1" baseline="30000" dirty="0">
              <a:solidFill>
                <a:schemeClr val="tx1"/>
              </a:solidFill>
              <a:latin typeface="Arial" charset="0"/>
              <a:ea typeface="Arial" charset="0"/>
              <a:cs typeface="Arial" charset="0"/>
            </a:endParaRPr>
          </a:p>
        </p:txBody>
      </p:sp>
      <p:sp>
        <p:nvSpPr>
          <p:cNvPr id="439" name="Rectangle 438"/>
          <p:cNvSpPr/>
          <p:nvPr/>
        </p:nvSpPr>
        <p:spPr bwMode="ltGray">
          <a:xfrm>
            <a:off x="906922" y="5037615"/>
            <a:ext cx="10378156" cy="1067266"/>
          </a:xfrm>
          <a:prstGeom prst="rect">
            <a:avLst/>
          </a:prstGeom>
          <a:solidFill>
            <a:srgbClr val="425563"/>
          </a:solidFill>
          <a:ln w="28575">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endParaRPr lang="en-US" sz="1400" dirty="0">
              <a:solidFill>
                <a:schemeClr val="bg1"/>
              </a:solidFill>
            </a:endParaRPr>
          </a:p>
        </p:txBody>
      </p:sp>
      <p:sp>
        <p:nvSpPr>
          <p:cNvPr id="561" name="Rectangle 560">
            <a:extLst>
              <a:ext uri="{FF2B5EF4-FFF2-40B4-BE49-F238E27FC236}">
                <a16:creationId xmlns:a16="http://schemas.microsoft.com/office/drawing/2014/main" id="{4B213260-66B1-4DE4-9B24-C5D221C92F2C}"/>
              </a:ext>
            </a:extLst>
          </p:cNvPr>
          <p:cNvSpPr/>
          <p:nvPr/>
        </p:nvSpPr>
        <p:spPr bwMode="ltGray">
          <a:xfrm>
            <a:off x="1098372" y="3792420"/>
            <a:ext cx="10026828" cy="1147221"/>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2" name="Rectangle 561"/>
          <p:cNvSpPr/>
          <p:nvPr/>
        </p:nvSpPr>
        <p:spPr bwMode="ltGray">
          <a:xfrm>
            <a:off x="1098372" y="2338225"/>
            <a:ext cx="10026828" cy="1351398"/>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78" name="Rectangle 277">
            <a:extLst>
              <a:ext uri="{FF2B5EF4-FFF2-40B4-BE49-F238E27FC236}">
                <a16:creationId xmlns:a16="http://schemas.microsoft.com/office/drawing/2014/main" id="{CC30F4A3-6C7C-4078-B5D0-B384E13961DA}"/>
              </a:ext>
            </a:extLst>
          </p:cNvPr>
          <p:cNvSpPr>
            <a:spLocks noChangeAspect="1"/>
          </p:cNvSpPr>
          <p:nvPr/>
        </p:nvSpPr>
        <p:spPr>
          <a:xfrm>
            <a:off x="7838425" y="4371933"/>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5" name="Rectangle 284">
            <a:extLst>
              <a:ext uri="{FF2B5EF4-FFF2-40B4-BE49-F238E27FC236}">
                <a16:creationId xmlns:a16="http://schemas.microsoft.com/office/drawing/2014/main" id="{BA2D0795-5220-4816-8D5B-100327C0B71E}"/>
              </a:ext>
            </a:extLst>
          </p:cNvPr>
          <p:cNvSpPr>
            <a:spLocks noChangeAspect="1"/>
          </p:cNvSpPr>
          <p:nvPr/>
        </p:nvSpPr>
        <p:spPr>
          <a:xfrm>
            <a:off x="7269734" y="4274590"/>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2" name="Rectangle 291"/>
          <p:cNvSpPr>
            <a:spLocks noChangeAspect="1"/>
          </p:cNvSpPr>
          <p:nvPr/>
        </p:nvSpPr>
        <p:spPr>
          <a:xfrm>
            <a:off x="7482441" y="4274590"/>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0" name="Rectangle 289"/>
          <p:cNvSpPr>
            <a:spLocks noChangeAspect="1"/>
          </p:cNvSpPr>
          <p:nvPr/>
        </p:nvSpPr>
        <p:spPr>
          <a:xfrm>
            <a:off x="7699514" y="4274590"/>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56" name="Rectangle 355">
            <a:extLst>
              <a:ext uri="{FF2B5EF4-FFF2-40B4-BE49-F238E27FC236}">
                <a16:creationId xmlns:a16="http://schemas.microsoft.com/office/drawing/2014/main" id="{F33A659B-88CC-4973-8B96-CFAD2B50E2E0}"/>
              </a:ext>
            </a:extLst>
          </p:cNvPr>
          <p:cNvSpPr>
            <a:spLocks noChangeAspect="1"/>
          </p:cNvSpPr>
          <p:nvPr/>
        </p:nvSpPr>
        <p:spPr>
          <a:xfrm>
            <a:off x="7632283"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30" name="Rectangle 229">
            <a:extLst>
              <a:ext uri="{FF2B5EF4-FFF2-40B4-BE49-F238E27FC236}">
                <a16:creationId xmlns:a16="http://schemas.microsoft.com/office/drawing/2014/main" id="{42094826-E064-4C8C-80C1-002C0D821D9D}"/>
              </a:ext>
            </a:extLst>
          </p:cNvPr>
          <p:cNvSpPr>
            <a:spLocks noChangeAspect="1"/>
          </p:cNvSpPr>
          <p:nvPr/>
        </p:nvSpPr>
        <p:spPr>
          <a:xfrm>
            <a:off x="4997462"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33" name="Rectangle 232">
            <a:extLst>
              <a:ext uri="{FF2B5EF4-FFF2-40B4-BE49-F238E27FC236}">
                <a16:creationId xmlns:a16="http://schemas.microsoft.com/office/drawing/2014/main" id="{5BED45E4-662E-4309-B92A-5EF8BE7A5747}"/>
              </a:ext>
            </a:extLst>
          </p:cNvPr>
          <p:cNvSpPr>
            <a:spLocks noChangeAspect="1"/>
          </p:cNvSpPr>
          <p:nvPr/>
        </p:nvSpPr>
        <p:spPr>
          <a:xfrm>
            <a:off x="5217022" y="4274590"/>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302" name="Rectangle 301"/>
          <p:cNvSpPr>
            <a:spLocks noChangeAspect="1"/>
          </p:cNvSpPr>
          <p:nvPr/>
        </p:nvSpPr>
        <p:spPr>
          <a:xfrm>
            <a:off x="5169341" y="4371933"/>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36" name="Rectangle 235">
            <a:extLst>
              <a:ext uri="{FF2B5EF4-FFF2-40B4-BE49-F238E27FC236}">
                <a16:creationId xmlns:a16="http://schemas.microsoft.com/office/drawing/2014/main" id="{A6AA123C-750D-48E1-9DFA-B7F6FA0063FC}"/>
              </a:ext>
            </a:extLst>
          </p:cNvPr>
          <p:cNvSpPr>
            <a:spLocks noChangeAspect="1"/>
          </p:cNvSpPr>
          <p:nvPr/>
        </p:nvSpPr>
        <p:spPr>
          <a:xfrm>
            <a:off x="5142533" y="4419600"/>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82" name="Rectangle 281">
            <a:extLst>
              <a:ext uri="{FF2B5EF4-FFF2-40B4-BE49-F238E27FC236}">
                <a16:creationId xmlns:a16="http://schemas.microsoft.com/office/drawing/2014/main" id="{DB17722C-8934-4508-ABD3-F2C4FE482596}"/>
              </a:ext>
            </a:extLst>
          </p:cNvPr>
          <p:cNvSpPr>
            <a:spLocks noChangeAspect="1"/>
          </p:cNvSpPr>
          <p:nvPr/>
        </p:nvSpPr>
        <p:spPr>
          <a:xfrm>
            <a:off x="5826025"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31" name="Rectangle 230">
            <a:extLst>
              <a:ext uri="{FF2B5EF4-FFF2-40B4-BE49-F238E27FC236}">
                <a16:creationId xmlns:a16="http://schemas.microsoft.com/office/drawing/2014/main" id="{9751C030-FD66-4469-9B26-A255D6179A32}"/>
              </a:ext>
            </a:extLst>
          </p:cNvPr>
          <p:cNvSpPr>
            <a:spLocks noChangeAspect="1"/>
          </p:cNvSpPr>
          <p:nvPr/>
        </p:nvSpPr>
        <p:spPr>
          <a:xfrm>
            <a:off x="5872137"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366" name="Rectangle 365">
            <a:extLst>
              <a:ext uri="{FF2B5EF4-FFF2-40B4-BE49-F238E27FC236}">
                <a16:creationId xmlns:a16="http://schemas.microsoft.com/office/drawing/2014/main" id="{32CEB4DA-D41B-453C-A0B5-AB1F32D08A03}"/>
              </a:ext>
            </a:extLst>
          </p:cNvPr>
          <p:cNvSpPr>
            <a:spLocks noChangeAspect="1"/>
          </p:cNvSpPr>
          <p:nvPr/>
        </p:nvSpPr>
        <p:spPr>
          <a:xfrm>
            <a:off x="10312795" y="4274590"/>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67" name="Rectangle 366">
            <a:extLst>
              <a:ext uri="{FF2B5EF4-FFF2-40B4-BE49-F238E27FC236}">
                <a16:creationId xmlns:a16="http://schemas.microsoft.com/office/drawing/2014/main" id="{879A017E-DB31-4A5C-9849-39ABA7A80892}"/>
              </a:ext>
            </a:extLst>
          </p:cNvPr>
          <p:cNvSpPr>
            <a:spLocks noChangeAspect="1"/>
          </p:cNvSpPr>
          <p:nvPr/>
        </p:nvSpPr>
        <p:spPr>
          <a:xfrm>
            <a:off x="10259062"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65" name="Rectangle 364">
            <a:extLst>
              <a:ext uri="{FF2B5EF4-FFF2-40B4-BE49-F238E27FC236}">
                <a16:creationId xmlns:a16="http://schemas.microsoft.com/office/drawing/2014/main" id="{BFBC1577-3C00-413C-AE33-164590F7B912}"/>
              </a:ext>
            </a:extLst>
          </p:cNvPr>
          <p:cNvSpPr>
            <a:spLocks noChangeAspect="1"/>
          </p:cNvSpPr>
          <p:nvPr/>
        </p:nvSpPr>
        <p:spPr>
          <a:xfrm>
            <a:off x="9890300" y="4274590"/>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69" name="Rectangle 368">
            <a:extLst>
              <a:ext uri="{FF2B5EF4-FFF2-40B4-BE49-F238E27FC236}">
                <a16:creationId xmlns:a16="http://schemas.microsoft.com/office/drawing/2014/main" id="{A82A33CB-6E13-4121-977F-1C39A32333EC}"/>
              </a:ext>
            </a:extLst>
          </p:cNvPr>
          <p:cNvSpPr>
            <a:spLocks noChangeAspect="1"/>
          </p:cNvSpPr>
          <p:nvPr/>
        </p:nvSpPr>
        <p:spPr>
          <a:xfrm>
            <a:off x="9451014"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80" name="Rectangle 379">
            <a:extLst>
              <a:ext uri="{FF2B5EF4-FFF2-40B4-BE49-F238E27FC236}">
                <a16:creationId xmlns:a16="http://schemas.microsoft.com/office/drawing/2014/main" id="{B5BDBE0D-B9B4-4911-9ECC-525107E8DA27}"/>
              </a:ext>
            </a:extLst>
          </p:cNvPr>
          <p:cNvSpPr>
            <a:spLocks noChangeAspect="1"/>
          </p:cNvSpPr>
          <p:nvPr/>
        </p:nvSpPr>
        <p:spPr>
          <a:xfrm>
            <a:off x="9397104" y="4371933"/>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92" name="Rectangle 391">
            <a:extLst>
              <a:ext uri="{FF2B5EF4-FFF2-40B4-BE49-F238E27FC236}">
                <a16:creationId xmlns:a16="http://schemas.microsoft.com/office/drawing/2014/main" id="{91A951E0-6BFD-4A4C-9217-839A0340E379}"/>
              </a:ext>
            </a:extLst>
          </p:cNvPr>
          <p:cNvSpPr>
            <a:spLocks noChangeAspect="1"/>
          </p:cNvSpPr>
          <p:nvPr/>
        </p:nvSpPr>
        <p:spPr>
          <a:xfrm>
            <a:off x="10205328" y="444416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93" name="Rectangle 392">
            <a:extLst>
              <a:ext uri="{FF2B5EF4-FFF2-40B4-BE49-F238E27FC236}">
                <a16:creationId xmlns:a16="http://schemas.microsoft.com/office/drawing/2014/main" id="{6BCB193F-66FB-491F-A9B8-836E290829A6}"/>
              </a:ext>
            </a:extLst>
          </p:cNvPr>
          <p:cNvSpPr>
            <a:spLocks noChangeAspect="1"/>
          </p:cNvSpPr>
          <p:nvPr/>
        </p:nvSpPr>
        <p:spPr>
          <a:xfrm>
            <a:off x="10104120"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9" name="Rectangle 468">
            <a:extLst>
              <a:ext uri="{FF2B5EF4-FFF2-40B4-BE49-F238E27FC236}">
                <a16:creationId xmlns:a16="http://schemas.microsoft.com/office/drawing/2014/main" id="{6C46F1CD-1918-45F2-B719-A578971DA340}"/>
              </a:ext>
            </a:extLst>
          </p:cNvPr>
          <p:cNvSpPr>
            <a:spLocks noChangeAspect="1"/>
          </p:cNvSpPr>
          <p:nvPr/>
        </p:nvSpPr>
        <p:spPr>
          <a:xfrm>
            <a:off x="10327193" y="307994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0" name="Rectangle 469">
            <a:extLst>
              <a:ext uri="{FF2B5EF4-FFF2-40B4-BE49-F238E27FC236}">
                <a16:creationId xmlns:a16="http://schemas.microsoft.com/office/drawing/2014/main" id="{3B4EB53C-0F5F-46F3-AB99-8738CF3C80CE}"/>
              </a:ext>
            </a:extLst>
          </p:cNvPr>
          <p:cNvSpPr>
            <a:spLocks noChangeAspect="1"/>
          </p:cNvSpPr>
          <p:nvPr/>
        </p:nvSpPr>
        <p:spPr>
          <a:xfrm>
            <a:off x="10273460"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8" name="Rectangle 547">
            <a:extLst>
              <a:ext uri="{FF2B5EF4-FFF2-40B4-BE49-F238E27FC236}">
                <a16:creationId xmlns:a16="http://schemas.microsoft.com/office/drawing/2014/main" id="{735B0DE9-76B3-45D7-8D65-0B94CE74D50E}"/>
              </a:ext>
            </a:extLst>
          </p:cNvPr>
          <p:cNvSpPr>
            <a:spLocks noChangeAspect="1"/>
          </p:cNvSpPr>
          <p:nvPr/>
        </p:nvSpPr>
        <p:spPr>
          <a:xfrm>
            <a:off x="9892508" y="308064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9" name="Rectangle 548">
            <a:extLst>
              <a:ext uri="{FF2B5EF4-FFF2-40B4-BE49-F238E27FC236}">
                <a16:creationId xmlns:a16="http://schemas.microsoft.com/office/drawing/2014/main" id="{A8AAFDB2-9BA1-489B-BA1B-1B7E6B1D79CC}"/>
              </a:ext>
            </a:extLst>
          </p:cNvPr>
          <p:cNvSpPr>
            <a:spLocks noChangeAspect="1"/>
          </p:cNvSpPr>
          <p:nvPr/>
        </p:nvSpPr>
        <p:spPr>
          <a:xfrm>
            <a:off x="9465412"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0" name="Rectangle 549">
            <a:extLst>
              <a:ext uri="{FF2B5EF4-FFF2-40B4-BE49-F238E27FC236}">
                <a16:creationId xmlns:a16="http://schemas.microsoft.com/office/drawing/2014/main" id="{DCE72090-3C06-4A4E-B8F8-FACC54B06CE4}"/>
              </a:ext>
            </a:extLst>
          </p:cNvPr>
          <p:cNvSpPr>
            <a:spLocks noChangeAspect="1"/>
          </p:cNvSpPr>
          <p:nvPr/>
        </p:nvSpPr>
        <p:spPr>
          <a:xfrm>
            <a:off x="9411502"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0" name="Rectangle 559">
            <a:extLst>
              <a:ext uri="{FF2B5EF4-FFF2-40B4-BE49-F238E27FC236}">
                <a16:creationId xmlns:a16="http://schemas.microsoft.com/office/drawing/2014/main" id="{9AA9E676-431F-4AA0-9798-DC1E2536362B}"/>
              </a:ext>
            </a:extLst>
          </p:cNvPr>
          <p:cNvSpPr>
            <a:spLocks noChangeAspect="1"/>
          </p:cNvSpPr>
          <p:nvPr/>
        </p:nvSpPr>
        <p:spPr>
          <a:xfrm>
            <a:off x="10219726"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0" name="Rectangle 579">
            <a:extLst>
              <a:ext uri="{FF2B5EF4-FFF2-40B4-BE49-F238E27FC236}">
                <a16:creationId xmlns:a16="http://schemas.microsoft.com/office/drawing/2014/main" id="{77006D17-8C07-429F-A63D-C16304A4E19B}"/>
              </a:ext>
            </a:extLst>
          </p:cNvPr>
          <p:cNvSpPr>
            <a:spLocks noChangeAspect="1"/>
          </p:cNvSpPr>
          <p:nvPr/>
        </p:nvSpPr>
        <p:spPr>
          <a:xfrm>
            <a:off x="10118518"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4" name="Rectangle 483">
            <a:extLst>
              <a:ext uri="{FF2B5EF4-FFF2-40B4-BE49-F238E27FC236}">
                <a16:creationId xmlns:a16="http://schemas.microsoft.com/office/drawing/2014/main" id="{0548C16C-E530-4BFB-B88C-7BC199571A3F}"/>
              </a:ext>
            </a:extLst>
          </p:cNvPr>
          <p:cNvSpPr>
            <a:spLocks noChangeAspect="1"/>
          </p:cNvSpPr>
          <p:nvPr/>
        </p:nvSpPr>
        <p:spPr>
          <a:xfrm>
            <a:off x="7847765" y="3175358"/>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7" name="Rectangle 536">
            <a:extLst>
              <a:ext uri="{FF2B5EF4-FFF2-40B4-BE49-F238E27FC236}">
                <a16:creationId xmlns:a16="http://schemas.microsoft.com/office/drawing/2014/main" id="{EEAF6499-ACC4-42CD-A74B-4EF152A9B72B}"/>
              </a:ext>
            </a:extLst>
          </p:cNvPr>
          <p:cNvSpPr>
            <a:spLocks noChangeAspect="1"/>
          </p:cNvSpPr>
          <p:nvPr/>
        </p:nvSpPr>
        <p:spPr>
          <a:xfrm>
            <a:off x="7926345"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54" name="Rectangle 353">
            <a:extLst>
              <a:ext uri="{FF2B5EF4-FFF2-40B4-BE49-F238E27FC236}">
                <a16:creationId xmlns:a16="http://schemas.microsoft.com/office/drawing/2014/main" id="{C0D5C579-5A4F-44C1-863F-365BF2B1D2BB}"/>
              </a:ext>
            </a:extLst>
          </p:cNvPr>
          <p:cNvSpPr>
            <a:spLocks noChangeAspect="1"/>
          </p:cNvSpPr>
          <p:nvPr/>
        </p:nvSpPr>
        <p:spPr>
          <a:xfrm>
            <a:off x="7833367" y="4371933"/>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39" name="Rectangle 338">
            <a:extLst>
              <a:ext uri="{FF2B5EF4-FFF2-40B4-BE49-F238E27FC236}">
                <a16:creationId xmlns:a16="http://schemas.microsoft.com/office/drawing/2014/main" id="{EBBF716D-CD64-4DA4-87D6-1C34AE111E71}"/>
              </a:ext>
            </a:extLst>
          </p:cNvPr>
          <p:cNvSpPr>
            <a:spLocks noChangeAspect="1"/>
          </p:cNvSpPr>
          <p:nvPr/>
        </p:nvSpPr>
        <p:spPr>
          <a:xfrm>
            <a:off x="7911947"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11" name="Rectangle 410">
            <a:extLst>
              <a:ext uri="{FF2B5EF4-FFF2-40B4-BE49-F238E27FC236}">
                <a16:creationId xmlns:a16="http://schemas.microsoft.com/office/drawing/2014/main" id="{590667C6-10FA-43AC-908F-1434F51CF8F2}"/>
              </a:ext>
            </a:extLst>
          </p:cNvPr>
          <p:cNvSpPr>
            <a:spLocks noChangeAspect="1"/>
          </p:cNvSpPr>
          <p:nvPr/>
        </p:nvSpPr>
        <p:spPr>
          <a:xfrm>
            <a:off x="7282912" y="308064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6" name="Rectangle 495">
            <a:extLst>
              <a:ext uri="{FF2B5EF4-FFF2-40B4-BE49-F238E27FC236}">
                <a16:creationId xmlns:a16="http://schemas.microsoft.com/office/drawing/2014/main" id="{A18D5F49-2CCD-4290-A49C-92398CB35B5F}"/>
              </a:ext>
            </a:extLst>
          </p:cNvPr>
          <p:cNvSpPr>
            <a:spLocks noChangeAspect="1"/>
          </p:cNvSpPr>
          <p:nvPr/>
        </p:nvSpPr>
        <p:spPr>
          <a:xfrm>
            <a:off x="7280406" y="307994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1" name="Rectangle 250"/>
          <p:cNvSpPr>
            <a:spLocks noChangeAspect="1"/>
          </p:cNvSpPr>
          <p:nvPr/>
        </p:nvSpPr>
        <p:spPr>
          <a:xfrm>
            <a:off x="7268514" y="4274590"/>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7" name="Rectangle 256"/>
          <p:cNvSpPr>
            <a:spLocks noChangeAspect="1"/>
          </p:cNvSpPr>
          <p:nvPr/>
        </p:nvSpPr>
        <p:spPr>
          <a:xfrm>
            <a:off x="7192839" y="4371933"/>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41" name="Rectangle 340">
            <a:extLst>
              <a:ext uri="{FF2B5EF4-FFF2-40B4-BE49-F238E27FC236}">
                <a16:creationId xmlns:a16="http://schemas.microsoft.com/office/drawing/2014/main" id="{25F2191D-2D0E-4847-B736-088A7D839540}"/>
              </a:ext>
            </a:extLst>
          </p:cNvPr>
          <p:cNvSpPr>
            <a:spLocks noChangeAspect="1"/>
          </p:cNvSpPr>
          <p:nvPr/>
        </p:nvSpPr>
        <p:spPr>
          <a:xfrm>
            <a:off x="7117165" y="444416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1" name="Rectangle 280"/>
          <p:cNvSpPr>
            <a:spLocks noChangeAspect="1"/>
          </p:cNvSpPr>
          <p:nvPr/>
        </p:nvSpPr>
        <p:spPr>
          <a:xfrm>
            <a:off x="5823127"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190" name="Rectangle 189">
            <a:extLst>
              <a:ext uri="{FF2B5EF4-FFF2-40B4-BE49-F238E27FC236}">
                <a16:creationId xmlns:a16="http://schemas.microsoft.com/office/drawing/2014/main" id="{C6AAD677-4573-4681-9843-0CE442C5009B}"/>
              </a:ext>
            </a:extLst>
          </p:cNvPr>
          <p:cNvSpPr>
            <a:spLocks noChangeAspect="1"/>
          </p:cNvSpPr>
          <p:nvPr/>
        </p:nvSpPr>
        <p:spPr>
          <a:xfrm>
            <a:off x="2855382"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191" name="Rectangle 190">
            <a:extLst>
              <a:ext uri="{FF2B5EF4-FFF2-40B4-BE49-F238E27FC236}">
                <a16:creationId xmlns:a16="http://schemas.microsoft.com/office/drawing/2014/main" id="{71A7AF7E-965C-49EF-821A-29F8676CB941}"/>
              </a:ext>
            </a:extLst>
          </p:cNvPr>
          <p:cNvSpPr>
            <a:spLocks noChangeAspect="1"/>
          </p:cNvSpPr>
          <p:nvPr/>
        </p:nvSpPr>
        <p:spPr>
          <a:xfrm>
            <a:off x="3495313" y="4274590"/>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193" name="Rectangle 192">
            <a:extLst>
              <a:ext uri="{FF2B5EF4-FFF2-40B4-BE49-F238E27FC236}">
                <a16:creationId xmlns:a16="http://schemas.microsoft.com/office/drawing/2014/main" id="{D099032A-4FF8-4D11-8178-14CFFE941E9D}"/>
              </a:ext>
            </a:extLst>
          </p:cNvPr>
          <p:cNvSpPr>
            <a:spLocks noChangeAspect="1"/>
          </p:cNvSpPr>
          <p:nvPr/>
        </p:nvSpPr>
        <p:spPr>
          <a:xfrm>
            <a:off x="3274562" y="4274590"/>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110" name="TextBox 109"/>
          <p:cNvSpPr txBox="1"/>
          <p:nvPr/>
        </p:nvSpPr>
        <p:spPr>
          <a:xfrm>
            <a:off x="1449665" y="1241890"/>
            <a:ext cx="740555" cy="400047"/>
          </a:xfrm>
          <a:prstGeom prst="rect">
            <a:avLst/>
          </a:prstGeom>
          <a:noFill/>
        </p:spPr>
        <p:txBody>
          <a:bodyPr wrap="square" lIns="91380" tIns="45689" rIns="91380" bIns="45689" rtlCol="0" anchor="ctr" anchorCtr="0">
            <a:spAutoFit/>
          </a:bodyPr>
          <a:lstStyle/>
          <a:p>
            <a:pPr defTabSz="913781">
              <a:defRPr/>
            </a:pPr>
            <a:r>
              <a:rPr lang="en-US" sz="2000" b="1" kern="0" dirty="0">
                <a:ln w="1905">
                  <a:noFill/>
                </a:ln>
                <a:effectLst>
                  <a:outerShdw blurRad="101600" sx="101000" sy="101000" algn="ctr" rotWithShape="0">
                    <a:prstClr val="white">
                      <a:alpha val="40000"/>
                    </a:prstClr>
                  </a:outerShdw>
                </a:effectLst>
                <a:latin typeface="Arial" charset="0"/>
                <a:ea typeface="Arial" charset="0"/>
                <a:cs typeface="Arial" charset="0"/>
              </a:rPr>
              <a:t>VMs</a:t>
            </a:r>
            <a:endParaRPr lang="en-US" sz="2000" b="1" kern="0" baseline="30000" dirty="0">
              <a:ln w="1905">
                <a:noFill/>
              </a:ln>
              <a:effectLst>
                <a:outerShdw blurRad="101600" sx="101000" sy="101000" algn="ctr" rotWithShape="0">
                  <a:prstClr val="white">
                    <a:alpha val="40000"/>
                  </a:prstClr>
                </a:outerShdw>
              </a:effectLst>
              <a:latin typeface="Arial" charset="0"/>
              <a:ea typeface="Arial" charset="0"/>
              <a:cs typeface="Arial" charset="0"/>
            </a:endParaRPr>
          </a:p>
        </p:txBody>
      </p:sp>
      <p:sp>
        <p:nvSpPr>
          <p:cNvPr id="111" name="TextBox 110"/>
          <p:cNvSpPr txBox="1"/>
          <p:nvPr/>
        </p:nvSpPr>
        <p:spPr>
          <a:xfrm>
            <a:off x="5107190" y="2417750"/>
            <a:ext cx="1986142" cy="208156"/>
          </a:xfrm>
          <a:prstGeom prst="rect">
            <a:avLst/>
          </a:prstGeom>
          <a:noFill/>
        </p:spPr>
        <p:txBody>
          <a:bodyPr wrap="none" lIns="0" tIns="0" rIns="0" bIns="0" rtlCol="0">
            <a:noAutofit/>
          </a:bodyPr>
          <a:lstStyle/>
          <a:p>
            <a:pPr algn="ctr">
              <a:lnSpc>
                <a:spcPct val="90000"/>
              </a:lnSpc>
            </a:pPr>
            <a:r>
              <a:rPr lang="en-US" sz="1400" kern="0" dirty="0">
                <a:latin typeface="Arial" charset="0"/>
                <a:ea typeface="Arial" charset="0"/>
                <a:cs typeface="Arial" charset="0"/>
              </a:rPr>
              <a:t>Presentation layer</a:t>
            </a:r>
          </a:p>
        </p:txBody>
      </p:sp>
      <p:sp>
        <p:nvSpPr>
          <p:cNvPr id="2" name="Title 1"/>
          <p:cNvSpPr>
            <a:spLocks noGrp="1"/>
          </p:cNvSpPr>
          <p:nvPr>
            <p:ph type="title"/>
          </p:nvPr>
        </p:nvSpPr>
        <p:spPr/>
        <p:txBody>
          <a:bodyPr/>
          <a:lstStyle/>
          <a:p>
            <a:r>
              <a:rPr lang="en-US" dirty="0"/>
              <a:t>HPE SimpliVity Data Virtualization Platform</a:t>
            </a:r>
          </a:p>
        </p:txBody>
      </p:sp>
      <p:sp>
        <p:nvSpPr>
          <p:cNvPr id="202" name="TextBox 201"/>
          <p:cNvSpPr txBox="1"/>
          <p:nvPr/>
        </p:nvSpPr>
        <p:spPr>
          <a:xfrm>
            <a:off x="4091000" y="6196434"/>
            <a:ext cx="4006823" cy="323151"/>
          </a:xfrm>
          <a:prstGeom prst="rect">
            <a:avLst/>
          </a:prstGeom>
          <a:noFill/>
        </p:spPr>
        <p:txBody>
          <a:bodyPr wrap="square" lIns="91380" tIns="45689" rIns="91380" bIns="45689" rtlCol="0" anchor="ctr" anchorCtr="0">
            <a:spAutoFit/>
          </a:bodyPr>
          <a:lstStyle/>
          <a:p>
            <a:pPr algn="ctr"/>
            <a:r>
              <a:rPr lang="en-US" sz="1500" i="1" dirty="0">
                <a:ln w="1905">
                  <a:noFill/>
                </a:ln>
                <a:latin typeface="Arial" charset="0"/>
                <a:ea typeface="Arial" charset="0"/>
                <a:cs typeface="Arial" charset="0"/>
              </a:rPr>
              <a:t>“The best IO is the one you don’t have to do.”</a:t>
            </a:r>
          </a:p>
        </p:txBody>
      </p:sp>
      <p:sp>
        <p:nvSpPr>
          <p:cNvPr id="55" name="Rectangle 54"/>
          <p:cNvSpPr/>
          <p:nvPr/>
        </p:nvSpPr>
        <p:spPr bwMode="ltGray">
          <a:xfrm>
            <a:off x="2631776" y="4188275"/>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70" name="Rectangle 169"/>
          <p:cNvSpPr/>
          <p:nvPr/>
        </p:nvSpPr>
        <p:spPr bwMode="ltGray">
          <a:xfrm>
            <a:off x="4813113"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71" name="Rectangle 170"/>
          <p:cNvSpPr/>
          <p:nvPr/>
        </p:nvSpPr>
        <p:spPr bwMode="ltGray">
          <a:xfrm>
            <a:off x="6994450"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72" name="Rectangle 171"/>
          <p:cNvSpPr/>
          <p:nvPr/>
        </p:nvSpPr>
        <p:spPr bwMode="ltGray">
          <a:xfrm>
            <a:off x="9175786" y="4185830"/>
            <a:ext cx="1398166" cy="616402"/>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12" name="TextBox 111"/>
          <p:cNvSpPr txBox="1"/>
          <p:nvPr/>
        </p:nvSpPr>
        <p:spPr>
          <a:xfrm>
            <a:off x="5101340" y="3885994"/>
            <a:ext cx="1986142" cy="208156"/>
          </a:xfrm>
          <a:prstGeom prst="rect">
            <a:avLst/>
          </a:prstGeom>
          <a:solidFill>
            <a:schemeClr val="bg2">
              <a:lumMod val="40000"/>
              <a:lumOff val="60000"/>
            </a:schemeClr>
          </a:solidFill>
        </p:spPr>
        <p:txBody>
          <a:bodyPr wrap="none" lIns="0" tIns="0" rIns="0" bIns="0" rtlCol="0">
            <a:noAutofit/>
          </a:bodyPr>
          <a:lstStyle/>
          <a:p>
            <a:pPr algn="ctr" defTabSz="913781">
              <a:defRPr/>
            </a:pPr>
            <a:r>
              <a:rPr lang="en-US" sz="1400" kern="0" dirty="0">
                <a:latin typeface="Arial" charset="0"/>
                <a:ea typeface="Arial" charset="0"/>
                <a:cs typeface="Arial" charset="0"/>
              </a:rPr>
              <a:t>Data Management layer</a:t>
            </a:r>
            <a:endParaRPr lang="en-US" dirty="0">
              <a:solidFill>
                <a:schemeClr val="bg1"/>
              </a:solidFill>
            </a:endParaRPr>
          </a:p>
        </p:txBody>
      </p:sp>
      <p:sp>
        <p:nvSpPr>
          <p:cNvPr id="563" name="Rectangle 562"/>
          <p:cNvSpPr/>
          <p:nvPr/>
        </p:nvSpPr>
        <p:spPr bwMode="ltGray">
          <a:xfrm>
            <a:off x="2634228" y="2814458"/>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4" name="Rectangle 563"/>
          <p:cNvSpPr/>
          <p:nvPr/>
        </p:nvSpPr>
        <p:spPr bwMode="ltGray">
          <a:xfrm>
            <a:off x="4815565"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5" name="Rectangle 564"/>
          <p:cNvSpPr/>
          <p:nvPr/>
        </p:nvSpPr>
        <p:spPr bwMode="ltGray">
          <a:xfrm>
            <a:off x="6996902"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6" name="Rectangle 565"/>
          <p:cNvSpPr/>
          <p:nvPr/>
        </p:nvSpPr>
        <p:spPr bwMode="ltGray">
          <a:xfrm>
            <a:off x="9178238" y="2811632"/>
            <a:ext cx="1398166" cy="79649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grpSp>
        <p:nvGrpSpPr>
          <p:cNvPr id="7" name="Group 6"/>
          <p:cNvGrpSpPr/>
          <p:nvPr/>
        </p:nvGrpSpPr>
        <p:grpSpPr>
          <a:xfrm>
            <a:off x="3095836" y="2667000"/>
            <a:ext cx="475209" cy="279511"/>
            <a:chOff x="3095836" y="2659160"/>
            <a:chExt cx="475209" cy="279511"/>
          </a:xfrm>
        </p:grpSpPr>
        <p:sp>
          <p:nvSpPr>
            <p:cNvPr id="6" name="Rectangle 5"/>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67" name="Picture 566"/>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568" name="Group 567"/>
          <p:cNvGrpSpPr/>
          <p:nvPr/>
        </p:nvGrpSpPr>
        <p:grpSpPr>
          <a:xfrm>
            <a:off x="5283656" y="2667000"/>
            <a:ext cx="475209" cy="279511"/>
            <a:chOff x="3095836" y="2659160"/>
            <a:chExt cx="475209" cy="279511"/>
          </a:xfrm>
        </p:grpSpPr>
        <p:sp>
          <p:nvSpPr>
            <p:cNvPr id="569" name="Rectangle 568"/>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0" name="Picture 569"/>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571" name="Group 570"/>
          <p:cNvGrpSpPr/>
          <p:nvPr/>
        </p:nvGrpSpPr>
        <p:grpSpPr>
          <a:xfrm>
            <a:off x="7471476" y="2667000"/>
            <a:ext cx="475209" cy="279511"/>
            <a:chOff x="3095836" y="2659160"/>
            <a:chExt cx="475209" cy="279511"/>
          </a:xfrm>
        </p:grpSpPr>
        <p:sp>
          <p:nvSpPr>
            <p:cNvPr id="572" name="Rectangle 571"/>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3" name="Picture 572"/>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574" name="Group 573"/>
          <p:cNvGrpSpPr/>
          <p:nvPr/>
        </p:nvGrpSpPr>
        <p:grpSpPr>
          <a:xfrm>
            <a:off x="9659295" y="2667000"/>
            <a:ext cx="475209" cy="279511"/>
            <a:chOff x="3095836" y="2659160"/>
            <a:chExt cx="475209" cy="279511"/>
          </a:xfrm>
        </p:grpSpPr>
        <p:sp>
          <p:nvSpPr>
            <p:cNvPr id="575" name="Rectangle 574"/>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6" name="Picture 575"/>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sp>
        <p:nvSpPr>
          <p:cNvPr id="577" name="Oval 576"/>
          <p:cNvSpPr/>
          <p:nvPr/>
        </p:nvSpPr>
        <p:spPr bwMode="ltGray">
          <a:xfrm>
            <a:off x="559244" y="2675320"/>
            <a:ext cx="1668080" cy="1668080"/>
          </a:xfrm>
          <a:prstGeom prst="ellipse">
            <a:avLst/>
          </a:prstGeom>
          <a:solidFill>
            <a:schemeClr val="bg1"/>
          </a:solidFill>
          <a:ln w="28575">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578" name="Picture 5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910" y="3003106"/>
            <a:ext cx="1576796" cy="1182598"/>
          </a:xfrm>
          <a:prstGeom prst="rect">
            <a:avLst/>
          </a:prstGeom>
        </p:spPr>
      </p:pic>
      <p:sp>
        <p:nvSpPr>
          <p:cNvPr id="263" name="Rectangle 262"/>
          <p:cNvSpPr>
            <a:spLocks noChangeAspect="1"/>
          </p:cNvSpPr>
          <p:nvPr/>
        </p:nvSpPr>
        <p:spPr>
          <a:xfrm>
            <a:off x="10099506"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8" name="Rectangle 267"/>
          <p:cNvSpPr>
            <a:spLocks noChangeAspect="1"/>
          </p:cNvSpPr>
          <p:nvPr/>
        </p:nvSpPr>
        <p:spPr>
          <a:xfrm>
            <a:off x="3725105" y="4274590"/>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0" name="Rectangle 269"/>
          <p:cNvSpPr>
            <a:spLocks noChangeAspect="1"/>
          </p:cNvSpPr>
          <p:nvPr/>
        </p:nvSpPr>
        <p:spPr>
          <a:xfrm>
            <a:off x="3670646"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1" name="Rectangle 270"/>
          <p:cNvSpPr>
            <a:spLocks noChangeAspect="1"/>
          </p:cNvSpPr>
          <p:nvPr/>
        </p:nvSpPr>
        <p:spPr>
          <a:xfrm>
            <a:off x="3448256"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5" name="Rectangle 274"/>
          <p:cNvSpPr>
            <a:spLocks noChangeAspect="1"/>
          </p:cNvSpPr>
          <p:nvPr/>
        </p:nvSpPr>
        <p:spPr>
          <a:xfrm>
            <a:off x="4949885"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6" name="Rectangle 275"/>
          <p:cNvSpPr>
            <a:spLocks noChangeAspect="1"/>
          </p:cNvSpPr>
          <p:nvPr/>
        </p:nvSpPr>
        <p:spPr>
          <a:xfrm>
            <a:off x="4912744" y="444416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9" name="Rectangle 278"/>
          <p:cNvSpPr>
            <a:spLocks noChangeAspect="1"/>
          </p:cNvSpPr>
          <p:nvPr/>
        </p:nvSpPr>
        <p:spPr>
          <a:xfrm>
            <a:off x="10045803" y="4371933"/>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0" name="Rectangle 279"/>
          <p:cNvSpPr>
            <a:spLocks noChangeAspect="1"/>
          </p:cNvSpPr>
          <p:nvPr/>
        </p:nvSpPr>
        <p:spPr>
          <a:xfrm>
            <a:off x="5648090" y="4274590"/>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4" name="Rectangle 283"/>
          <p:cNvSpPr>
            <a:spLocks noChangeAspect="1"/>
          </p:cNvSpPr>
          <p:nvPr/>
        </p:nvSpPr>
        <p:spPr>
          <a:xfrm>
            <a:off x="4875603" y="4526204"/>
            <a:ext cx="182880" cy="182880"/>
          </a:xfrm>
          <a:prstGeom prst="rect">
            <a:avLst/>
          </a:prstGeom>
          <a:pattFill prst="solidDmnd">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6" name="Rectangle 285"/>
          <p:cNvSpPr>
            <a:spLocks noChangeAspect="1"/>
          </p:cNvSpPr>
          <p:nvPr/>
        </p:nvSpPr>
        <p:spPr>
          <a:xfrm>
            <a:off x="9667447" y="4274590"/>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8" name="Rectangle 287"/>
          <p:cNvSpPr>
            <a:spLocks noChangeAspect="1"/>
          </p:cNvSpPr>
          <p:nvPr/>
        </p:nvSpPr>
        <p:spPr>
          <a:xfrm>
            <a:off x="9834602" y="4371933"/>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5" name="Rectangle 294"/>
          <p:cNvSpPr>
            <a:spLocks noChangeAspect="1"/>
          </p:cNvSpPr>
          <p:nvPr/>
        </p:nvSpPr>
        <p:spPr>
          <a:xfrm>
            <a:off x="9992100"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7" name="Rectangle 296"/>
          <p:cNvSpPr>
            <a:spLocks noChangeAspect="1"/>
          </p:cNvSpPr>
          <p:nvPr/>
        </p:nvSpPr>
        <p:spPr>
          <a:xfrm>
            <a:off x="9343194" y="444416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9" name="Rectangle 298"/>
          <p:cNvSpPr>
            <a:spLocks noChangeAspect="1"/>
          </p:cNvSpPr>
          <p:nvPr/>
        </p:nvSpPr>
        <p:spPr>
          <a:xfrm>
            <a:off x="9289284" y="452620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01" name="Rectangle 300"/>
          <p:cNvSpPr>
            <a:spLocks noChangeAspect="1"/>
          </p:cNvSpPr>
          <p:nvPr/>
        </p:nvSpPr>
        <p:spPr>
          <a:xfrm>
            <a:off x="2801334"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15" name="Rectangle 314"/>
          <p:cNvSpPr>
            <a:spLocks noChangeAspect="1"/>
          </p:cNvSpPr>
          <p:nvPr/>
        </p:nvSpPr>
        <p:spPr>
          <a:xfrm>
            <a:off x="3069535" y="4274590"/>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17" name="Rectangle 316"/>
          <p:cNvSpPr>
            <a:spLocks noChangeAspect="1"/>
          </p:cNvSpPr>
          <p:nvPr/>
        </p:nvSpPr>
        <p:spPr>
          <a:xfrm>
            <a:off x="2739862" y="444416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26" name="Rectangle 325"/>
          <p:cNvSpPr>
            <a:spLocks noChangeAspect="1"/>
          </p:cNvSpPr>
          <p:nvPr/>
        </p:nvSpPr>
        <p:spPr>
          <a:xfrm>
            <a:off x="2678390" y="452620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35" name="Rectangle 334"/>
          <p:cNvSpPr>
            <a:spLocks noChangeAspect="1"/>
          </p:cNvSpPr>
          <p:nvPr/>
        </p:nvSpPr>
        <p:spPr>
          <a:xfrm>
            <a:off x="3011871" y="4371933"/>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38" name="Rectangle 337"/>
          <p:cNvSpPr>
            <a:spLocks noChangeAspect="1"/>
          </p:cNvSpPr>
          <p:nvPr/>
        </p:nvSpPr>
        <p:spPr>
          <a:xfrm>
            <a:off x="3393775" y="444416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43" name="Rectangle 342"/>
          <p:cNvSpPr>
            <a:spLocks noChangeAspect="1"/>
          </p:cNvSpPr>
          <p:nvPr/>
        </p:nvSpPr>
        <p:spPr>
          <a:xfrm>
            <a:off x="7041491"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52" name="Rectangle 351"/>
          <p:cNvSpPr>
            <a:spLocks noChangeAspect="1"/>
          </p:cNvSpPr>
          <p:nvPr/>
        </p:nvSpPr>
        <p:spPr>
          <a:xfrm>
            <a:off x="5783892" y="444416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55" name="Rectangle 354"/>
          <p:cNvSpPr>
            <a:spLocks noChangeAspect="1"/>
          </p:cNvSpPr>
          <p:nvPr/>
        </p:nvSpPr>
        <p:spPr>
          <a:xfrm>
            <a:off x="5094853" y="452620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52" name="Rectangle 451"/>
          <p:cNvSpPr>
            <a:spLocks noChangeAspect="1"/>
          </p:cNvSpPr>
          <p:nvPr/>
        </p:nvSpPr>
        <p:spPr>
          <a:xfrm>
            <a:off x="3120967" y="1275991"/>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53" name="Rectangle 452"/>
          <p:cNvSpPr>
            <a:spLocks noChangeAspect="1"/>
          </p:cNvSpPr>
          <p:nvPr/>
        </p:nvSpPr>
        <p:spPr>
          <a:xfrm>
            <a:off x="3342827" y="1275991"/>
            <a:ext cx="182880" cy="182880"/>
          </a:xfrm>
          <a:prstGeom prst="rect">
            <a:avLst/>
          </a:prstGeom>
          <a:pattFill prst="wdUpDiag">
            <a:fgClr>
              <a:schemeClr val="tx1"/>
            </a:fgClr>
            <a:bgClr>
              <a:srgbClr val="42556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54" name="Rectangle 453"/>
          <p:cNvSpPr>
            <a:spLocks noChangeAspect="1"/>
          </p:cNvSpPr>
          <p:nvPr/>
        </p:nvSpPr>
        <p:spPr>
          <a:xfrm>
            <a:off x="3117645" y="1275991"/>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55" name="Rectangle 454"/>
          <p:cNvSpPr>
            <a:spLocks noChangeAspect="1"/>
          </p:cNvSpPr>
          <p:nvPr/>
        </p:nvSpPr>
        <p:spPr>
          <a:xfrm>
            <a:off x="3339505" y="1275991"/>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56" name="Rectangle 455"/>
          <p:cNvSpPr>
            <a:spLocks noChangeAspect="1"/>
          </p:cNvSpPr>
          <p:nvPr/>
        </p:nvSpPr>
        <p:spPr>
          <a:xfrm>
            <a:off x="3123062" y="1275991"/>
            <a:ext cx="182880" cy="182880"/>
          </a:xfrm>
          <a:prstGeom prst="rect">
            <a:avLst/>
          </a:prstGeom>
          <a:pattFill prst="wdUpDiag">
            <a:fgClr>
              <a:sysClr val="windowText" lastClr="000000"/>
            </a:fgClr>
            <a:bgClr>
              <a:schemeClr val="accent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57" name="Rectangle 456"/>
          <p:cNvSpPr>
            <a:spLocks noChangeAspect="1"/>
          </p:cNvSpPr>
          <p:nvPr/>
        </p:nvSpPr>
        <p:spPr>
          <a:xfrm>
            <a:off x="3344922" y="1275991"/>
            <a:ext cx="182880" cy="182880"/>
          </a:xfrm>
          <a:prstGeom prst="rect">
            <a:avLst/>
          </a:prstGeom>
          <a:solidFill>
            <a:schemeClr val="accent4"/>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8" name="Rectangle 477"/>
          <p:cNvSpPr>
            <a:spLocks noChangeAspect="1"/>
          </p:cNvSpPr>
          <p:nvPr/>
        </p:nvSpPr>
        <p:spPr>
          <a:xfrm>
            <a:off x="3120967" y="1277183"/>
            <a:ext cx="182880" cy="182880"/>
          </a:xfrm>
          <a:prstGeom prst="rect">
            <a:avLst/>
          </a:prstGeom>
          <a:pattFill prst="wdUpDiag">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9" name="Rectangle 478"/>
          <p:cNvSpPr>
            <a:spLocks noChangeAspect="1"/>
          </p:cNvSpPr>
          <p:nvPr/>
        </p:nvSpPr>
        <p:spPr>
          <a:xfrm>
            <a:off x="3342827" y="1277183"/>
            <a:ext cx="182880" cy="182880"/>
          </a:xfrm>
          <a:prstGeom prst="rect">
            <a:avLst/>
          </a:prstGeom>
          <a:pattFill prst="horzBrick">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2" name="Rectangle 481"/>
          <p:cNvSpPr>
            <a:spLocks noChangeAspect="1"/>
          </p:cNvSpPr>
          <p:nvPr/>
        </p:nvSpPr>
        <p:spPr>
          <a:xfrm>
            <a:off x="3120967" y="1273330"/>
            <a:ext cx="182880"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3" name="Rectangle 482"/>
          <p:cNvSpPr>
            <a:spLocks noChangeAspect="1"/>
          </p:cNvSpPr>
          <p:nvPr/>
        </p:nvSpPr>
        <p:spPr>
          <a:xfrm>
            <a:off x="3342827" y="1273330"/>
            <a:ext cx="182880" cy="182880"/>
          </a:xfrm>
          <a:prstGeom prst="rect">
            <a:avLst/>
          </a:prstGeom>
          <a:pattFill prst="wdUpDiag">
            <a:fgClr>
              <a:sysClr val="windowText" lastClr="000000"/>
            </a:fgClr>
            <a:bgClr>
              <a:schemeClr val="accent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5" name="Rectangle 484"/>
          <p:cNvSpPr>
            <a:spLocks noChangeAspect="1"/>
          </p:cNvSpPr>
          <p:nvPr/>
        </p:nvSpPr>
        <p:spPr>
          <a:xfrm>
            <a:off x="5306937" y="1275991"/>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6" name="Rectangle 485"/>
          <p:cNvSpPr>
            <a:spLocks noChangeAspect="1"/>
          </p:cNvSpPr>
          <p:nvPr/>
        </p:nvSpPr>
        <p:spPr>
          <a:xfrm>
            <a:off x="5528798" y="1275991"/>
            <a:ext cx="182880" cy="182880"/>
          </a:xfrm>
          <a:prstGeom prst="rect">
            <a:avLst/>
          </a:prstGeom>
          <a:pattFill prst="horzBrick">
            <a:fgClr>
              <a:schemeClr val="tx1"/>
            </a:fgClr>
            <a:bgClr>
              <a:schemeClr val="accent5"/>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7" name="Rectangle 486"/>
          <p:cNvSpPr>
            <a:spLocks noChangeAspect="1"/>
          </p:cNvSpPr>
          <p:nvPr/>
        </p:nvSpPr>
        <p:spPr>
          <a:xfrm>
            <a:off x="5309017" y="1275991"/>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8" name="Rectangle 487"/>
          <p:cNvSpPr>
            <a:spLocks noChangeAspect="1"/>
          </p:cNvSpPr>
          <p:nvPr/>
        </p:nvSpPr>
        <p:spPr>
          <a:xfrm>
            <a:off x="5530878" y="1275991"/>
            <a:ext cx="182880"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0" name="Rectangle 489"/>
          <p:cNvSpPr>
            <a:spLocks noChangeAspect="1"/>
          </p:cNvSpPr>
          <p:nvPr/>
        </p:nvSpPr>
        <p:spPr>
          <a:xfrm>
            <a:off x="5310259" y="1275991"/>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1" name="Rectangle 490"/>
          <p:cNvSpPr>
            <a:spLocks noChangeAspect="1"/>
          </p:cNvSpPr>
          <p:nvPr/>
        </p:nvSpPr>
        <p:spPr>
          <a:xfrm>
            <a:off x="5532120" y="1275991"/>
            <a:ext cx="182880" cy="182880"/>
          </a:xfrm>
          <a:prstGeom prst="rect">
            <a:avLst/>
          </a:prstGeom>
          <a:solidFill>
            <a:schemeClr val="accent1"/>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2" name="Rectangle 491"/>
          <p:cNvSpPr>
            <a:spLocks noChangeAspect="1"/>
          </p:cNvSpPr>
          <p:nvPr/>
        </p:nvSpPr>
        <p:spPr>
          <a:xfrm>
            <a:off x="5306937" y="1276630"/>
            <a:ext cx="182880" cy="182880"/>
          </a:xfrm>
          <a:prstGeom prst="rect">
            <a:avLst/>
          </a:prstGeom>
          <a:pattFill prst="horzBrick">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3" name="Rectangle 492"/>
          <p:cNvSpPr>
            <a:spLocks noChangeAspect="1"/>
          </p:cNvSpPr>
          <p:nvPr/>
        </p:nvSpPr>
        <p:spPr>
          <a:xfrm>
            <a:off x="5528798" y="1276630"/>
            <a:ext cx="182880" cy="182880"/>
          </a:xfrm>
          <a:prstGeom prst="rect">
            <a:avLst/>
          </a:prstGeom>
          <a:pattFill prst="solidDmnd">
            <a:fgClr>
              <a:sysClr val="windowText" lastClr="000000"/>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4" name="Rectangle 493"/>
          <p:cNvSpPr>
            <a:spLocks noChangeAspect="1"/>
          </p:cNvSpPr>
          <p:nvPr/>
        </p:nvSpPr>
        <p:spPr>
          <a:xfrm>
            <a:off x="5306937" y="1277268"/>
            <a:ext cx="182880" cy="182880"/>
          </a:xfrm>
          <a:prstGeom prst="rect">
            <a:avLst/>
          </a:prstGeom>
          <a:solidFill>
            <a:schemeClr val="accent4"/>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5" name="Rectangle 494"/>
          <p:cNvSpPr>
            <a:spLocks noChangeAspect="1"/>
          </p:cNvSpPr>
          <p:nvPr/>
        </p:nvSpPr>
        <p:spPr>
          <a:xfrm>
            <a:off x="5528798" y="1277268"/>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8" name="Rectangle 497"/>
          <p:cNvSpPr>
            <a:spLocks noChangeAspect="1"/>
          </p:cNvSpPr>
          <p:nvPr/>
        </p:nvSpPr>
        <p:spPr>
          <a:xfrm>
            <a:off x="7543800" y="1275991"/>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1" name="Rectangle 500"/>
          <p:cNvSpPr>
            <a:spLocks noChangeAspect="1"/>
          </p:cNvSpPr>
          <p:nvPr/>
        </p:nvSpPr>
        <p:spPr>
          <a:xfrm>
            <a:off x="7765660" y="1275991"/>
            <a:ext cx="182880" cy="182880"/>
          </a:xfrm>
          <a:prstGeom prst="rect">
            <a:avLst/>
          </a:prstGeom>
          <a:pattFill prst="horzBrick">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2" name="Rectangle 501"/>
          <p:cNvSpPr>
            <a:spLocks noChangeAspect="1"/>
          </p:cNvSpPr>
          <p:nvPr/>
        </p:nvSpPr>
        <p:spPr>
          <a:xfrm>
            <a:off x="7543800" y="1275991"/>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3" name="Rectangle 502"/>
          <p:cNvSpPr>
            <a:spLocks noChangeAspect="1"/>
          </p:cNvSpPr>
          <p:nvPr/>
        </p:nvSpPr>
        <p:spPr>
          <a:xfrm>
            <a:off x="7765660" y="1275991"/>
            <a:ext cx="182880" cy="182880"/>
          </a:xfrm>
          <a:prstGeom prst="rect">
            <a:avLst/>
          </a:prstGeom>
          <a:pattFill prst="solidDmnd">
            <a:fgClr>
              <a:sysClr val="windowText" lastClr="000000"/>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4" name="Rectangle 513"/>
          <p:cNvSpPr>
            <a:spLocks noChangeAspect="1"/>
          </p:cNvSpPr>
          <p:nvPr/>
        </p:nvSpPr>
        <p:spPr>
          <a:xfrm>
            <a:off x="7545043" y="1275991"/>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5" name="Rectangle 514"/>
          <p:cNvSpPr>
            <a:spLocks noChangeAspect="1"/>
          </p:cNvSpPr>
          <p:nvPr/>
        </p:nvSpPr>
        <p:spPr>
          <a:xfrm>
            <a:off x="7766903" y="1275991"/>
            <a:ext cx="182880" cy="182880"/>
          </a:xfrm>
          <a:prstGeom prst="rect">
            <a:avLst/>
          </a:prstGeom>
          <a:solidFill>
            <a:schemeClr val="accent4"/>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6" name="Rectangle 515"/>
          <p:cNvSpPr>
            <a:spLocks noChangeAspect="1"/>
          </p:cNvSpPr>
          <p:nvPr/>
        </p:nvSpPr>
        <p:spPr>
          <a:xfrm>
            <a:off x="7543800" y="1277738"/>
            <a:ext cx="182880" cy="182880"/>
          </a:xfrm>
          <a:prstGeom prst="rect">
            <a:avLst/>
          </a:prstGeom>
          <a:pattFill prst="solidDmnd">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7" name="Rectangle 516"/>
          <p:cNvSpPr>
            <a:spLocks noChangeAspect="1"/>
          </p:cNvSpPr>
          <p:nvPr/>
        </p:nvSpPr>
        <p:spPr>
          <a:xfrm>
            <a:off x="7765660" y="1277738"/>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9" name="Rectangle 518"/>
          <p:cNvSpPr>
            <a:spLocks noChangeAspect="1"/>
          </p:cNvSpPr>
          <p:nvPr/>
        </p:nvSpPr>
        <p:spPr>
          <a:xfrm>
            <a:off x="7543800" y="1271661"/>
            <a:ext cx="182880" cy="182880"/>
          </a:xfrm>
          <a:prstGeom prst="rect">
            <a:avLst/>
          </a:prstGeom>
          <a:pattFill prst="solidDmnd">
            <a:fgClr>
              <a:schemeClr val="tx1"/>
            </a:fgClr>
            <a:bgClr>
              <a:srgbClr val="80746E"/>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0" name="Rectangle 519"/>
          <p:cNvSpPr>
            <a:spLocks noChangeAspect="1"/>
          </p:cNvSpPr>
          <p:nvPr/>
        </p:nvSpPr>
        <p:spPr>
          <a:xfrm>
            <a:off x="7765660" y="1271661"/>
            <a:ext cx="182880" cy="182880"/>
          </a:xfrm>
          <a:prstGeom prst="rect">
            <a:avLst/>
          </a:prstGeom>
          <a:solidFill>
            <a:schemeClr val="accent5"/>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2" name="Rectangle 521"/>
          <p:cNvSpPr>
            <a:spLocks noChangeAspect="1"/>
          </p:cNvSpPr>
          <p:nvPr/>
        </p:nvSpPr>
        <p:spPr>
          <a:xfrm>
            <a:off x="9676628" y="1275991"/>
            <a:ext cx="182880" cy="182880"/>
          </a:xfrm>
          <a:prstGeom prst="rect">
            <a:avLst/>
          </a:prstGeom>
          <a:solidFill>
            <a:schemeClr val="accent4"/>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3" name="Rectangle 522"/>
          <p:cNvSpPr>
            <a:spLocks noChangeAspect="1"/>
          </p:cNvSpPr>
          <p:nvPr/>
        </p:nvSpPr>
        <p:spPr>
          <a:xfrm>
            <a:off x="9898489" y="1275991"/>
            <a:ext cx="182880" cy="182880"/>
          </a:xfrm>
          <a:prstGeom prst="rect">
            <a:avLst/>
          </a:prstGeom>
          <a:pattFill prst="horzBrick">
            <a:fgClr>
              <a:schemeClr val="tx1"/>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4" name="Rectangle 523"/>
          <p:cNvSpPr>
            <a:spLocks noChangeAspect="1"/>
          </p:cNvSpPr>
          <p:nvPr/>
        </p:nvSpPr>
        <p:spPr>
          <a:xfrm>
            <a:off x="9676628" y="1276190"/>
            <a:ext cx="182880" cy="182880"/>
          </a:xfrm>
          <a:prstGeom prst="rect">
            <a:avLst/>
          </a:prstGeom>
          <a:pattFill prst="solidDmnd">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5" name="Rectangle 524"/>
          <p:cNvSpPr>
            <a:spLocks noChangeAspect="1"/>
          </p:cNvSpPr>
          <p:nvPr/>
        </p:nvSpPr>
        <p:spPr>
          <a:xfrm>
            <a:off x="9898489" y="1276190"/>
            <a:ext cx="182880" cy="182880"/>
          </a:xfrm>
          <a:prstGeom prst="rect">
            <a:avLst/>
          </a:prstGeom>
          <a:pattFill prst="horzBrick">
            <a:fgClr>
              <a:sysClr val="windowText" lastClr="000000"/>
            </a:fgClr>
            <a:bgClr>
              <a:schemeClr val="accent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6" name="Rectangle 525"/>
          <p:cNvSpPr>
            <a:spLocks noChangeAspect="1"/>
          </p:cNvSpPr>
          <p:nvPr/>
        </p:nvSpPr>
        <p:spPr>
          <a:xfrm>
            <a:off x="9676628" y="1275991"/>
            <a:ext cx="182880" cy="182880"/>
          </a:xfrm>
          <a:prstGeom prst="rect">
            <a:avLst/>
          </a:prstGeom>
          <a:pattFill prst="wdUpDiag">
            <a:fgClr>
              <a:schemeClr val="tx1"/>
            </a:fgClr>
            <a:bgClr>
              <a:srgbClr val="425563"/>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8" name="Rectangle 527"/>
          <p:cNvSpPr>
            <a:spLocks noChangeAspect="1"/>
          </p:cNvSpPr>
          <p:nvPr/>
        </p:nvSpPr>
        <p:spPr>
          <a:xfrm>
            <a:off x="9898489" y="1275991"/>
            <a:ext cx="182880" cy="182880"/>
          </a:xfrm>
          <a:prstGeom prst="rect">
            <a:avLst/>
          </a:prstGeom>
          <a:solidFill>
            <a:schemeClr val="bg2"/>
          </a:solid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9" name="Rectangle 528"/>
          <p:cNvSpPr>
            <a:spLocks noChangeAspect="1"/>
          </p:cNvSpPr>
          <p:nvPr/>
        </p:nvSpPr>
        <p:spPr>
          <a:xfrm>
            <a:off x="9676628" y="1275991"/>
            <a:ext cx="182880" cy="182880"/>
          </a:xfrm>
          <a:prstGeom prst="rect">
            <a:avLst/>
          </a:prstGeom>
          <a:pattFill prst="horzBrick">
            <a:fgClr>
              <a:schemeClr val="tx1"/>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0" name="Rectangle 529"/>
          <p:cNvSpPr>
            <a:spLocks noChangeAspect="1"/>
          </p:cNvSpPr>
          <p:nvPr/>
        </p:nvSpPr>
        <p:spPr>
          <a:xfrm>
            <a:off x="9898489" y="1275991"/>
            <a:ext cx="182880" cy="182880"/>
          </a:xfrm>
          <a:prstGeom prst="rect">
            <a:avLst/>
          </a:prstGeom>
          <a:pattFill prst="solidDmnd">
            <a:fgClr>
              <a:schemeClr val="tx1"/>
            </a:fgClr>
            <a:bgClr>
              <a:schemeClr val="accent1"/>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1" name="Rectangle 530"/>
          <p:cNvSpPr>
            <a:spLocks noChangeAspect="1"/>
          </p:cNvSpPr>
          <p:nvPr/>
        </p:nvSpPr>
        <p:spPr>
          <a:xfrm>
            <a:off x="9898489" y="1278020"/>
            <a:ext cx="182880" cy="182880"/>
          </a:xfrm>
          <a:prstGeom prst="rect">
            <a:avLst/>
          </a:prstGeom>
          <a:pattFill prst="horzBrick">
            <a:fgClr>
              <a:sysClr val="windowText" lastClr="000000"/>
            </a:fgClr>
            <a:bgClr>
              <a:srgbClr val="01A982"/>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3" name="Rectangle 532"/>
          <p:cNvSpPr>
            <a:spLocks noChangeAspect="1"/>
          </p:cNvSpPr>
          <p:nvPr/>
        </p:nvSpPr>
        <p:spPr>
          <a:xfrm>
            <a:off x="9676628" y="1278020"/>
            <a:ext cx="182880" cy="182880"/>
          </a:xfrm>
          <a:prstGeom prst="rect">
            <a:avLst/>
          </a:prstGeom>
          <a:pattFill prst="wdUpDiag">
            <a:fgClr>
              <a:sysClr val="windowText" lastClr="000000"/>
            </a:fgClr>
            <a:bgClr>
              <a:schemeClr val="accent4"/>
            </a:bgClr>
          </a:pattFill>
          <a:ln w="12700" cap="flat" cmpd="sng" algn="ctr">
            <a:solidFill>
              <a:sysClr val="windowText" lastClr="000000"/>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74" name="Rectangle 373">
            <a:extLst>
              <a:ext uri="{FF2B5EF4-FFF2-40B4-BE49-F238E27FC236}">
                <a16:creationId xmlns:a16="http://schemas.microsoft.com/office/drawing/2014/main" id="{994673F5-C3DA-439B-80AC-84A925431115}"/>
              </a:ext>
            </a:extLst>
          </p:cNvPr>
          <p:cNvSpPr>
            <a:spLocks noChangeAspect="1"/>
          </p:cNvSpPr>
          <p:nvPr/>
        </p:nvSpPr>
        <p:spPr>
          <a:xfrm>
            <a:off x="10151594" y="452620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47" name="Rectangle 346"/>
          <p:cNvSpPr>
            <a:spLocks noChangeAspect="1"/>
          </p:cNvSpPr>
          <p:nvPr/>
        </p:nvSpPr>
        <p:spPr>
          <a:xfrm>
            <a:off x="7832611" y="4371933"/>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48" name="Rectangle 347"/>
          <p:cNvSpPr>
            <a:spLocks noChangeAspect="1"/>
          </p:cNvSpPr>
          <p:nvPr/>
        </p:nvSpPr>
        <p:spPr>
          <a:xfrm>
            <a:off x="7753275" y="444416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9" name="Rectangle 288"/>
          <p:cNvSpPr>
            <a:spLocks noChangeAspect="1"/>
          </p:cNvSpPr>
          <p:nvPr/>
        </p:nvSpPr>
        <p:spPr>
          <a:xfrm>
            <a:off x="8127673"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63" name="Rectangle 362"/>
          <p:cNvSpPr>
            <a:spLocks noChangeAspect="1"/>
          </p:cNvSpPr>
          <p:nvPr/>
        </p:nvSpPr>
        <p:spPr>
          <a:xfrm>
            <a:off x="8008607"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13" name="Rectangle 312">
            <a:extLst>
              <a:ext uri="{FF2B5EF4-FFF2-40B4-BE49-F238E27FC236}">
                <a16:creationId xmlns:a16="http://schemas.microsoft.com/office/drawing/2014/main" id="{9D4FDD60-EDC2-4795-B228-286F3389D70A}"/>
              </a:ext>
            </a:extLst>
          </p:cNvPr>
          <p:cNvSpPr>
            <a:spLocks noChangeAspect="1"/>
          </p:cNvSpPr>
          <p:nvPr/>
        </p:nvSpPr>
        <p:spPr>
          <a:xfrm>
            <a:off x="3119281" y="5479881"/>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16" name="Rectangle 315">
            <a:extLst>
              <a:ext uri="{FF2B5EF4-FFF2-40B4-BE49-F238E27FC236}">
                <a16:creationId xmlns:a16="http://schemas.microsoft.com/office/drawing/2014/main" id="{E552F0A7-9E2F-4E0E-ADBC-D025D6199B75}"/>
              </a:ext>
            </a:extLst>
          </p:cNvPr>
          <p:cNvSpPr>
            <a:spLocks noChangeAspect="1"/>
          </p:cNvSpPr>
          <p:nvPr/>
        </p:nvSpPr>
        <p:spPr>
          <a:xfrm>
            <a:off x="7040765"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20" name="Rectangle 319">
            <a:extLst>
              <a:ext uri="{FF2B5EF4-FFF2-40B4-BE49-F238E27FC236}">
                <a16:creationId xmlns:a16="http://schemas.microsoft.com/office/drawing/2014/main" id="{DF85E55C-11D1-44A4-BA26-ED60ADCC4E12}"/>
              </a:ext>
            </a:extLst>
          </p:cNvPr>
          <p:cNvSpPr>
            <a:spLocks noChangeAspect="1"/>
          </p:cNvSpPr>
          <p:nvPr/>
        </p:nvSpPr>
        <p:spPr>
          <a:xfrm>
            <a:off x="8009943"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62" name="Rectangle 361">
            <a:extLst>
              <a:ext uri="{FF2B5EF4-FFF2-40B4-BE49-F238E27FC236}">
                <a16:creationId xmlns:a16="http://schemas.microsoft.com/office/drawing/2014/main" id="{822CD92B-A0FB-4F1A-9201-9A8A4C7CD99D}"/>
              </a:ext>
            </a:extLst>
          </p:cNvPr>
          <p:cNvSpPr>
            <a:spLocks noChangeAspect="1"/>
          </p:cNvSpPr>
          <p:nvPr/>
        </p:nvSpPr>
        <p:spPr>
          <a:xfrm>
            <a:off x="4873839" y="4526204"/>
            <a:ext cx="182880" cy="182880"/>
          </a:xfrm>
          <a:prstGeom prst="rect">
            <a:avLst/>
          </a:prstGeom>
          <a:pattFill prst="solidDmnd">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grpSp>
        <p:nvGrpSpPr>
          <p:cNvPr id="368" name="Group 367">
            <a:extLst>
              <a:ext uri="{FF2B5EF4-FFF2-40B4-BE49-F238E27FC236}">
                <a16:creationId xmlns:a16="http://schemas.microsoft.com/office/drawing/2014/main" id="{62C8F207-693E-4B65-ACE4-40D21CAF6248}"/>
              </a:ext>
            </a:extLst>
          </p:cNvPr>
          <p:cNvGrpSpPr/>
          <p:nvPr/>
        </p:nvGrpSpPr>
        <p:grpSpPr>
          <a:xfrm>
            <a:off x="9461938" y="994040"/>
            <a:ext cx="769641" cy="691026"/>
            <a:chOff x="9420593" y="1007710"/>
            <a:chExt cx="769641" cy="691026"/>
          </a:xfrm>
        </p:grpSpPr>
        <p:sp>
          <p:nvSpPr>
            <p:cNvPr id="370" name="Rectangle 369">
              <a:extLst>
                <a:ext uri="{FF2B5EF4-FFF2-40B4-BE49-F238E27FC236}">
                  <a16:creationId xmlns:a16="http://schemas.microsoft.com/office/drawing/2014/main" id="{9760D54A-31C0-4809-8778-9FDFD7FEADCE}"/>
                </a:ext>
              </a:extLst>
            </p:cNvPr>
            <p:cNvSpPr/>
            <p:nvPr/>
          </p:nvSpPr>
          <p:spPr bwMode="ltGray">
            <a:xfrm>
              <a:off x="9420593" y="1007710"/>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371" name="Picture 370">
              <a:extLst>
                <a:ext uri="{FF2B5EF4-FFF2-40B4-BE49-F238E27FC236}">
                  <a16:creationId xmlns:a16="http://schemas.microsoft.com/office/drawing/2014/main" id="{27C4B36E-F225-439F-9242-59B991F03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0895" y="1069420"/>
              <a:ext cx="589037" cy="589037"/>
            </a:xfrm>
            <a:prstGeom prst="rect">
              <a:avLst/>
            </a:prstGeom>
            <a:solidFill>
              <a:schemeClr val="bg1"/>
            </a:solidFill>
          </p:spPr>
        </p:pic>
      </p:grpSp>
      <p:grpSp>
        <p:nvGrpSpPr>
          <p:cNvPr id="372" name="Group 371">
            <a:extLst>
              <a:ext uri="{FF2B5EF4-FFF2-40B4-BE49-F238E27FC236}">
                <a16:creationId xmlns:a16="http://schemas.microsoft.com/office/drawing/2014/main" id="{7A08EC0F-E7F4-4470-8A9A-AA8202AC5EC4}"/>
              </a:ext>
            </a:extLst>
          </p:cNvPr>
          <p:cNvGrpSpPr/>
          <p:nvPr/>
        </p:nvGrpSpPr>
        <p:grpSpPr>
          <a:xfrm>
            <a:off x="2924710" y="987483"/>
            <a:ext cx="769641" cy="691026"/>
            <a:chOff x="2873303" y="1001153"/>
            <a:chExt cx="769641" cy="691026"/>
          </a:xfrm>
        </p:grpSpPr>
        <p:sp>
          <p:nvSpPr>
            <p:cNvPr id="373" name="Rectangle 372">
              <a:extLst>
                <a:ext uri="{FF2B5EF4-FFF2-40B4-BE49-F238E27FC236}">
                  <a16:creationId xmlns:a16="http://schemas.microsoft.com/office/drawing/2014/main" id="{7ADB91CC-ADF6-43EC-99F9-6081AE9B6D4A}"/>
                </a:ext>
              </a:extLst>
            </p:cNvPr>
            <p:cNvSpPr/>
            <p:nvPr/>
          </p:nvSpPr>
          <p:spPr bwMode="ltGray">
            <a:xfrm>
              <a:off x="2873303" y="1001153"/>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375" name="Picture 374">
              <a:extLst>
                <a:ext uri="{FF2B5EF4-FFF2-40B4-BE49-F238E27FC236}">
                  <a16:creationId xmlns:a16="http://schemas.microsoft.com/office/drawing/2014/main" id="{D66035C6-A63B-41AD-9852-495FF246EB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3604" y="1062863"/>
              <a:ext cx="589037" cy="589037"/>
            </a:xfrm>
            <a:prstGeom prst="rect">
              <a:avLst/>
            </a:prstGeom>
            <a:solidFill>
              <a:schemeClr val="bg1"/>
            </a:solidFill>
          </p:spPr>
        </p:pic>
      </p:grpSp>
      <p:grpSp>
        <p:nvGrpSpPr>
          <p:cNvPr id="376" name="Group 375">
            <a:extLst>
              <a:ext uri="{FF2B5EF4-FFF2-40B4-BE49-F238E27FC236}">
                <a16:creationId xmlns:a16="http://schemas.microsoft.com/office/drawing/2014/main" id="{9BF4A1CE-C4BB-4B12-937C-9991AF81E070}"/>
              </a:ext>
            </a:extLst>
          </p:cNvPr>
          <p:cNvGrpSpPr/>
          <p:nvPr/>
        </p:nvGrpSpPr>
        <p:grpSpPr>
          <a:xfrm>
            <a:off x="5135591" y="982606"/>
            <a:ext cx="769641" cy="691026"/>
            <a:chOff x="4948135" y="996276"/>
            <a:chExt cx="769641" cy="691026"/>
          </a:xfrm>
        </p:grpSpPr>
        <p:sp>
          <p:nvSpPr>
            <p:cNvPr id="377" name="Rectangle 376">
              <a:extLst>
                <a:ext uri="{FF2B5EF4-FFF2-40B4-BE49-F238E27FC236}">
                  <a16:creationId xmlns:a16="http://schemas.microsoft.com/office/drawing/2014/main" id="{AAC3F7BB-AABE-4086-AAAD-69678BDF64D9}"/>
                </a:ext>
              </a:extLst>
            </p:cNvPr>
            <p:cNvSpPr/>
            <p:nvPr/>
          </p:nvSpPr>
          <p:spPr bwMode="ltGray">
            <a:xfrm>
              <a:off x="4948135" y="996276"/>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378" name="Picture 377">
              <a:extLst>
                <a:ext uri="{FF2B5EF4-FFF2-40B4-BE49-F238E27FC236}">
                  <a16:creationId xmlns:a16="http://schemas.microsoft.com/office/drawing/2014/main" id="{3989C084-D574-404E-A02A-DD2753E5B2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8436" y="1057986"/>
              <a:ext cx="589037" cy="589037"/>
            </a:xfrm>
            <a:prstGeom prst="rect">
              <a:avLst/>
            </a:prstGeom>
            <a:solidFill>
              <a:schemeClr val="bg1"/>
            </a:solidFill>
          </p:spPr>
        </p:pic>
      </p:grpSp>
      <p:grpSp>
        <p:nvGrpSpPr>
          <p:cNvPr id="379" name="Group 378">
            <a:extLst>
              <a:ext uri="{FF2B5EF4-FFF2-40B4-BE49-F238E27FC236}">
                <a16:creationId xmlns:a16="http://schemas.microsoft.com/office/drawing/2014/main" id="{0BBAB8FB-94E5-4AE0-AF5D-8A67459F5C7D}"/>
              </a:ext>
            </a:extLst>
          </p:cNvPr>
          <p:cNvGrpSpPr/>
          <p:nvPr/>
        </p:nvGrpSpPr>
        <p:grpSpPr>
          <a:xfrm>
            <a:off x="7342793" y="993333"/>
            <a:ext cx="769641" cy="691026"/>
            <a:chOff x="7264544" y="1007003"/>
            <a:chExt cx="769641" cy="691026"/>
          </a:xfrm>
        </p:grpSpPr>
        <p:sp>
          <p:nvSpPr>
            <p:cNvPr id="458" name="Rectangle 457">
              <a:extLst>
                <a:ext uri="{FF2B5EF4-FFF2-40B4-BE49-F238E27FC236}">
                  <a16:creationId xmlns:a16="http://schemas.microsoft.com/office/drawing/2014/main" id="{B27ECCB6-C0CF-4C7B-AFDE-C83DB597F144}"/>
                </a:ext>
              </a:extLst>
            </p:cNvPr>
            <p:cNvSpPr/>
            <p:nvPr/>
          </p:nvSpPr>
          <p:spPr bwMode="ltGray">
            <a:xfrm>
              <a:off x="7264544" y="1007003"/>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459" name="Picture 458">
              <a:extLst>
                <a:ext uri="{FF2B5EF4-FFF2-40B4-BE49-F238E27FC236}">
                  <a16:creationId xmlns:a16="http://schemas.microsoft.com/office/drawing/2014/main" id="{7A309EF7-64C1-419A-AE6F-43EDFE796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4845" y="1068713"/>
              <a:ext cx="589037" cy="589037"/>
            </a:xfrm>
            <a:prstGeom prst="rect">
              <a:avLst/>
            </a:prstGeom>
            <a:solidFill>
              <a:schemeClr val="bg1"/>
            </a:solidFill>
          </p:spPr>
        </p:pic>
      </p:grpSp>
      <p:sp>
        <p:nvSpPr>
          <p:cNvPr id="264" name="Rectangle 263"/>
          <p:cNvSpPr/>
          <p:nvPr/>
        </p:nvSpPr>
        <p:spPr>
          <a:xfrm>
            <a:off x="5232254" y="5135854"/>
            <a:ext cx="1724315" cy="286232"/>
          </a:xfrm>
          <a:prstGeom prst="rect">
            <a:avLst/>
          </a:prstGeom>
          <a:noFill/>
        </p:spPr>
        <p:txBody>
          <a:bodyPr wrap="square">
            <a:spAutoFit/>
          </a:bodyPr>
          <a:lstStyle/>
          <a:p>
            <a:pPr algn="ctr">
              <a:lnSpc>
                <a:spcPct val="90000"/>
              </a:lnSpc>
            </a:pPr>
            <a:r>
              <a:rPr lang="en-US" sz="1400" kern="0" dirty="0">
                <a:solidFill>
                  <a:schemeClr val="bg1"/>
                </a:solidFill>
                <a:latin typeface="Arial" charset="0"/>
                <a:ea typeface="Arial" charset="0"/>
                <a:cs typeface="Arial" charset="0"/>
              </a:rPr>
              <a:t>Persistent storage</a:t>
            </a:r>
          </a:p>
        </p:txBody>
      </p:sp>
      <p:sp>
        <p:nvSpPr>
          <p:cNvPr id="192" name="Rectangle 191">
            <a:extLst>
              <a:ext uri="{FF2B5EF4-FFF2-40B4-BE49-F238E27FC236}">
                <a16:creationId xmlns:a16="http://schemas.microsoft.com/office/drawing/2014/main" id="{79F5EFF8-9221-4411-A000-0AF58941AFD5}"/>
              </a:ext>
            </a:extLst>
          </p:cNvPr>
          <p:cNvSpPr>
            <a:spLocks noChangeAspect="1"/>
          </p:cNvSpPr>
          <p:nvPr/>
        </p:nvSpPr>
        <p:spPr>
          <a:xfrm>
            <a:off x="3608763" y="444416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194" name="Rectangle 193">
            <a:extLst>
              <a:ext uri="{FF2B5EF4-FFF2-40B4-BE49-F238E27FC236}">
                <a16:creationId xmlns:a16="http://schemas.microsoft.com/office/drawing/2014/main" id="{C0DF071C-21B6-4290-9F42-F053652D1172}"/>
              </a:ext>
            </a:extLst>
          </p:cNvPr>
          <p:cNvSpPr>
            <a:spLocks noChangeAspect="1"/>
          </p:cNvSpPr>
          <p:nvPr/>
        </p:nvSpPr>
        <p:spPr>
          <a:xfrm>
            <a:off x="3776420" y="452620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195" name="Rectangle 194">
            <a:extLst>
              <a:ext uri="{FF2B5EF4-FFF2-40B4-BE49-F238E27FC236}">
                <a16:creationId xmlns:a16="http://schemas.microsoft.com/office/drawing/2014/main" id="{5E4ECB6D-FC47-4F8B-AEE5-43EC6EBB2332}"/>
              </a:ext>
            </a:extLst>
          </p:cNvPr>
          <p:cNvSpPr>
            <a:spLocks noChangeAspect="1"/>
          </p:cNvSpPr>
          <p:nvPr/>
        </p:nvSpPr>
        <p:spPr>
          <a:xfrm>
            <a:off x="3219556" y="4371933"/>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196" name="Rectangle 195">
            <a:extLst>
              <a:ext uri="{FF2B5EF4-FFF2-40B4-BE49-F238E27FC236}">
                <a16:creationId xmlns:a16="http://schemas.microsoft.com/office/drawing/2014/main" id="{E8EFA32A-2D7D-4BD0-A421-35B30FB11568}"/>
              </a:ext>
            </a:extLst>
          </p:cNvPr>
          <p:cNvSpPr>
            <a:spLocks noChangeAspect="1"/>
          </p:cNvSpPr>
          <p:nvPr/>
        </p:nvSpPr>
        <p:spPr>
          <a:xfrm>
            <a:off x="2946784" y="444416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197" name="Rectangle 196">
            <a:extLst>
              <a:ext uri="{FF2B5EF4-FFF2-40B4-BE49-F238E27FC236}">
                <a16:creationId xmlns:a16="http://schemas.microsoft.com/office/drawing/2014/main" id="{9DBE9414-5317-4EFB-9B52-1685BED3E4F9}"/>
              </a:ext>
            </a:extLst>
          </p:cNvPr>
          <p:cNvSpPr>
            <a:spLocks noChangeAspect="1"/>
          </p:cNvSpPr>
          <p:nvPr/>
        </p:nvSpPr>
        <p:spPr>
          <a:xfrm>
            <a:off x="2897996" y="452620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198" name="Rectangle 197">
            <a:extLst>
              <a:ext uri="{FF2B5EF4-FFF2-40B4-BE49-F238E27FC236}">
                <a16:creationId xmlns:a16="http://schemas.microsoft.com/office/drawing/2014/main" id="{866A5EE1-F1E0-4FBE-84AA-9B31408E5D20}"/>
              </a:ext>
            </a:extLst>
          </p:cNvPr>
          <p:cNvSpPr>
            <a:spLocks noChangeAspect="1"/>
          </p:cNvSpPr>
          <p:nvPr/>
        </p:nvSpPr>
        <p:spPr>
          <a:xfrm>
            <a:off x="3164551"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199" name="Rectangle 198">
            <a:extLst>
              <a:ext uri="{FF2B5EF4-FFF2-40B4-BE49-F238E27FC236}">
                <a16:creationId xmlns:a16="http://schemas.microsoft.com/office/drawing/2014/main" id="{98CDB117-C1CC-42F0-A434-ED29F43BD1B2}"/>
              </a:ext>
            </a:extLst>
          </p:cNvPr>
          <p:cNvSpPr>
            <a:spLocks noChangeAspect="1"/>
          </p:cNvSpPr>
          <p:nvPr/>
        </p:nvSpPr>
        <p:spPr>
          <a:xfrm>
            <a:off x="3117602"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00" name="Rectangle 199">
            <a:extLst>
              <a:ext uri="{FF2B5EF4-FFF2-40B4-BE49-F238E27FC236}">
                <a16:creationId xmlns:a16="http://schemas.microsoft.com/office/drawing/2014/main" id="{CFC58F19-775A-4D20-96CF-270E0715225C}"/>
              </a:ext>
            </a:extLst>
          </p:cNvPr>
          <p:cNvSpPr>
            <a:spLocks noChangeAspect="1"/>
          </p:cNvSpPr>
          <p:nvPr/>
        </p:nvSpPr>
        <p:spPr>
          <a:xfrm>
            <a:off x="3337208" y="452620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32" name="Rectangle 231">
            <a:extLst>
              <a:ext uri="{FF2B5EF4-FFF2-40B4-BE49-F238E27FC236}">
                <a16:creationId xmlns:a16="http://schemas.microsoft.com/office/drawing/2014/main" id="{F89ABD0A-0020-470B-A830-678686B55301}"/>
              </a:ext>
            </a:extLst>
          </p:cNvPr>
          <p:cNvSpPr>
            <a:spLocks noChangeAspect="1"/>
          </p:cNvSpPr>
          <p:nvPr/>
        </p:nvSpPr>
        <p:spPr>
          <a:xfrm>
            <a:off x="5440077" y="4274590"/>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34" name="Rectangle 233">
            <a:extLst>
              <a:ext uri="{FF2B5EF4-FFF2-40B4-BE49-F238E27FC236}">
                <a16:creationId xmlns:a16="http://schemas.microsoft.com/office/drawing/2014/main" id="{0292BB53-E1AB-46A1-B17B-301952208E88}"/>
              </a:ext>
            </a:extLst>
          </p:cNvPr>
          <p:cNvSpPr>
            <a:spLocks noChangeAspect="1"/>
          </p:cNvSpPr>
          <p:nvPr/>
        </p:nvSpPr>
        <p:spPr>
          <a:xfrm>
            <a:off x="5617793"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35" name="Rectangle 234">
            <a:extLst>
              <a:ext uri="{FF2B5EF4-FFF2-40B4-BE49-F238E27FC236}">
                <a16:creationId xmlns:a16="http://schemas.microsoft.com/office/drawing/2014/main" id="{B899A7C6-31D0-43F5-9428-E7FB301586A5}"/>
              </a:ext>
            </a:extLst>
          </p:cNvPr>
          <p:cNvSpPr>
            <a:spLocks noChangeAspect="1"/>
          </p:cNvSpPr>
          <p:nvPr/>
        </p:nvSpPr>
        <p:spPr>
          <a:xfrm>
            <a:off x="5399990" y="4371933"/>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37" name="Rectangle 236">
            <a:extLst>
              <a:ext uri="{FF2B5EF4-FFF2-40B4-BE49-F238E27FC236}">
                <a16:creationId xmlns:a16="http://schemas.microsoft.com/office/drawing/2014/main" id="{A780BC5B-935B-4111-B025-BD0A5D07AD7E}"/>
              </a:ext>
            </a:extLst>
          </p:cNvPr>
          <p:cNvSpPr>
            <a:spLocks noChangeAspect="1"/>
          </p:cNvSpPr>
          <p:nvPr/>
        </p:nvSpPr>
        <p:spPr>
          <a:xfrm>
            <a:off x="5359902" y="444416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38" name="Rectangle 237">
            <a:extLst>
              <a:ext uri="{FF2B5EF4-FFF2-40B4-BE49-F238E27FC236}">
                <a16:creationId xmlns:a16="http://schemas.microsoft.com/office/drawing/2014/main" id="{309AF0A6-4CB8-4FD9-8A76-73D9220A90F0}"/>
              </a:ext>
            </a:extLst>
          </p:cNvPr>
          <p:cNvSpPr>
            <a:spLocks noChangeAspect="1"/>
          </p:cNvSpPr>
          <p:nvPr/>
        </p:nvSpPr>
        <p:spPr>
          <a:xfrm>
            <a:off x="5577061" y="444416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39" name="Rectangle 238">
            <a:extLst>
              <a:ext uri="{FF2B5EF4-FFF2-40B4-BE49-F238E27FC236}">
                <a16:creationId xmlns:a16="http://schemas.microsoft.com/office/drawing/2014/main" id="{6AD491DC-9BBA-4575-9AD3-1F6B17C006CF}"/>
              </a:ext>
            </a:extLst>
          </p:cNvPr>
          <p:cNvSpPr>
            <a:spLocks noChangeAspect="1"/>
          </p:cNvSpPr>
          <p:nvPr/>
        </p:nvSpPr>
        <p:spPr>
          <a:xfrm>
            <a:off x="5319814"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40" name="Rectangle 239">
            <a:extLst>
              <a:ext uri="{FF2B5EF4-FFF2-40B4-BE49-F238E27FC236}">
                <a16:creationId xmlns:a16="http://schemas.microsoft.com/office/drawing/2014/main" id="{27DE906F-75AD-478E-815F-3F741A472BF1}"/>
              </a:ext>
            </a:extLst>
          </p:cNvPr>
          <p:cNvSpPr>
            <a:spLocks noChangeAspect="1"/>
          </p:cNvSpPr>
          <p:nvPr/>
        </p:nvSpPr>
        <p:spPr>
          <a:xfrm>
            <a:off x="5536329" y="452620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41" name="Rectangle 240">
            <a:extLst>
              <a:ext uri="{FF2B5EF4-FFF2-40B4-BE49-F238E27FC236}">
                <a16:creationId xmlns:a16="http://schemas.microsoft.com/office/drawing/2014/main" id="{535BB9FC-FED6-4C3A-BD5A-5147DA1BEEFA}"/>
              </a:ext>
            </a:extLst>
          </p:cNvPr>
          <p:cNvSpPr>
            <a:spLocks noChangeAspect="1"/>
          </p:cNvSpPr>
          <p:nvPr/>
        </p:nvSpPr>
        <p:spPr>
          <a:xfrm>
            <a:off x="5949991" y="452620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359" name="Rectangle 358"/>
          <p:cNvSpPr>
            <a:spLocks noChangeAspect="1"/>
          </p:cNvSpPr>
          <p:nvPr/>
        </p:nvSpPr>
        <p:spPr>
          <a:xfrm>
            <a:off x="3556814" y="452620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53" name="Rectangle 352"/>
          <p:cNvSpPr>
            <a:spLocks noChangeAspect="1"/>
          </p:cNvSpPr>
          <p:nvPr/>
        </p:nvSpPr>
        <p:spPr>
          <a:xfrm>
            <a:off x="5744987"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44" name="Rectangle 343">
            <a:extLst>
              <a:ext uri="{FF2B5EF4-FFF2-40B4-BE49-F238E27FC236}">
                <a16:creationId xmlns:a16="http://schemas.microsoft.com/office/drawing/2014/main" id="{C8A167B7-2A68-4DD6-96BD-8D0E802C05C6}"/>
              </a:ext>
            </a:extLst>
          </p:cNvPr>
          <p:cNvSpPr>
            <a:spLocks noChangeAspect="1"/>
          </p:cNvSpPr>
          <p:nvPr/>
        </p:nvSpPr>
        <p:spPr>
          <a:xfrm>
            <a:off x="7405843" y="4371933"/>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46" name="Rectangle 345">
            <a:extLst>
              <a:ext uri="{FF2B5EF4-FFF2-40B4-BE49-F238E27FC236}">
                <a16:creationId xmlns:a16="http://schemas.microsoft.com/office/drawing/2014/main" id="{E91DDAF4-B705-4F6D-88F5-8441C8992BDE}"/>
              </a:ext>
            </a:extLst>
          </p:cNvPr>
          <p:cNvSpPr>
            <a:spLocks noChangeAspect="1"/>
          </p:cNvSpPr>
          <p:nvPr/>
        </p:nvSpPr>
        <p:spPr>
          <a:xfrm>
            <a:off x="7329245" y="444416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49" name="Rectangle 348">
            <a:extLst>
              <a:ext uri="{FF2B5EF4-FFF2-40B4-BE49-F238E27FC236}">
                <a16:creationId xmlns:a16="http://schemas.microsoft.com/office/drawing/2014/main" id="{3BF733B3-49E1-4D93-AE66-E1A05D42BCFA}"/>
              </a:ext>
            </a:extLst>
          </p:cNvPr>
          <p:cNvSpPr>
            <a:spLocks noChangeAspect="1"/>
          </p:cNvSpPr>
          <p:nvPr/>
        </p:nvSpPr>
        <p:spPr>
          <a:xfrm>
            <a:off x="7252647" y="452620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57" name="Rectangle 356">
            <a:extLst>
              <a:ext uri="{FF2B5EF4-FFF2-40B4-BE49-F238E27FC236}">
                <a16:creationId xmlns:a16="http://schemas.microsoft.com/office/drawing/2014/main" id="{035B730A-261F-43F2-A54B-58D16A53A9ED}"/>
              </a:ext>
            </a:extLst>
          </p:cNvPr>
          <p:cNvSpPr>
            <a:spLocks noChangeAspect="1"/>
          </p:cNvSpPr>
          <p:nvPr/>
        </p:nvSpPr>
        <p:spPr>
          <a:xfrm>
            <a:off x="7548339" y="444416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58" name="Rectangle 357">
            <a:extLst>
              <a:ext uri="{FF2B5EF4-FFF2-40B4-BE49-F238E27FC236}">
                <a16:creationId xmlns:a16="http://schemas.microsoft.com/office/drawing/2014/main" id="{5D35D5AA-77DB-4C9D-B0A7-EA14CCBD0BA7}"/>
              </a:ext>
            </a:extLst>
          </p:cNvPr>
          <p:cNvSpPr>
            <a:spLocks noChangeAspect="1"/>
          </p:cNvSpPr>
          <p:nvPr/>
        </p:nvSpPr>
        <p:spPr>
          <a:xfrm>
            <a:off x="7673939" y="452620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60" name="Rectangle 359">
            <a:extLst>
              <a:ext uri="{FF2B5EF4-FFF2-40B4-BE49-F238E27FC236}">
                <a16:creationId xmlns:a16="http://schemas.microsoft.com/office/drawing/2014/main" id="{D37CA3D0-F42C-4A67-AFF6-F9BB2B77CB5B}"/>
              </a:ext>
            </a:extLst>
          </p:cNvPr>
          <p:cNvSpPr>
            <a:spLocks noChangeAspect="1"/>
          </p:cNvSpPr>
          <p:nvPr/>
        </p:nvSpPr>
        <p:spPr>
          <a:xfrm>
            <a:off x="8066532" y="4371933"/>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61" name="Rectangle 360">
            <a:extLst>
              <a:ext uri="{FF2B5EF4-FFF2-40B4-BE49-F238E27FC236}">
                <a16:creationId xmlns:a16="http://schemas.microsoft.com/office/drawing/2014/main" id="{3A1F35A6-11D8-4494-A142-381CA5CCEACC}"/>
              </a:ext>
            </a:extLst>
          </p:cNvPr>
          <p:cNvSpPr>
            <a:spLocks noChangeAspect="1"/>
          </p:cNvSpPr>
          <p:nvPr/>
        </p:nvSpPr>
        <p:spPr>
          <a:xfrm>
            <a:off x="8008607" y="4444164"/>
            <a:ext cx="182880" cy="182880"/>
          </a:xfrm>
          <a:prstGeom prst="rect">
            <a:avLst/>
          </a:prstGeom>
          <a:solidFill>
            <a:schemeClr val="accent4"/>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64" name="Rectangle 363">
            <a:extLst>
              <a:ext uri="{FF2B5EF4-FFF2-40B4-BE49-F238E27FC236}">
                <a16:creationId xmlns:a16="http://schemas.microsoft.com/office/drawing/2014/main" id="{E979CE21-EC6E-41BE-945D-44204DA1AA89}"/>
              </a:ext>
            </a:extLst>
          </p:cNvPr>
          <p:cNvSpPr>
            <a:spLocks noChangeAspect="1"/>
          </p:cNvSpPr>
          <p:nvPr/>
        </p:nvSpPr>
        <p:spPr>
          <a:xfrm>
            <a:off x="7889540" y="452620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83" name="Rectangle 382">
            <a:extLst>
              <a:ext uri="{FF2B5EF4-FFF2-40B4-BE49-F238E27FC236}">
                <a16:creationId xmlns:a16="http://schemas.microsoft.com/office/drawing/2014/main" id="{13CA4ECC-2C6F-4AC0-A0F0-A0036202F3C3}"/>
              </a:ext>
            </a:extLst>
          </p:cNvPr>
          <p:cNvSpPr>
            <a:spLocks noChangeAspect="1"/>
          </p:cNvSpPr>
          <p:nvPr/>
        </p:nvSpPr>
        <p:spPr>
          <a:xfrm>
            <a:off x="9614994" y="4371933"/>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85" name="Rectangle 384">
            <a:extLst>
              <a:ext uri="{FF2B5EF4-FFF2-40B4-BE49-F238E27FC236}">
                <a16:creationId xmlns:a16="http://schemas.microsoft.com/office/drawing/2014/main" id="{8CA96A50-809F-48A4-8851-7DFA618E9264}"/>
              </a:ext>
            </a:extLst>
          </p:cNvPr>
          <p:cNvSpPr>
            <a:spLocks noChangeAspect="1"/>
          </p:cNvSpPr>
          <p:nvPr/>
        </p:nvSpPr>
        <p:spPr>
          <a:xfrm>
            <a:off x="9562542" y="444416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86" name="Rectangle 385">
            <a:extLst>
              <a:ext uri="{FF2B5EF4-FFF2-40B4-BE49-F238E27FC236}">
                <a16:creationId xmlns:a16="http://schemas.microsoft.com/office/drawing/2014/main" id="{6FA03193-B6FF-4B1E-8A9B-7C0869EB24FA}"/>
              </a:ext>
            </a:extLst>
          </p:cNvPr>
          <p:cNvSpPr>
            <a:spLocks noChangeAspect="1"/>
          </p:cNvSpPr>
          <p:nvPr/>
        </p:nvSpPr>
        <p:spPr>
          <a:xfrm>
            <a:off x="9504861" y="452620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87" name="Rectangle 386">
            <a:extLst>
              <a:ext uri="{FF2B5EF4-FFF2-40B4-BE49-F238E27FC236}">
                <a16:creationId xmlns:a16="http://schemas.microsoft.com/office/drawing/2014/main" id="{C9AFB406-C7EC-4CBF-ABFE-62AED5A1F25B}"/>
              </a:ext>
            </a:extLst>
          </p:cNvPr>
          <p:cNvSpPr>
            <a:spLocks noChangeAspect="1"/>
          </p:cNvSpPr>
          <p:nvPr/>
        </p:nvSpPr>
        <p:spPr>
          <a:xfrm>
            <a:off x="9778903" y="4444164"/>
            <a:ext cx="182880" cy="182880"/>
          </a:xfrm>
          <a:prstGeom prst="rect">
            <a:avLst/>
          </a:prstGeom>
          <a:pattFill prst="wdUpDiag">
            <a:fgClr>
              <a:schemeClr val="tx1"/>
            </a:fgClr>
            <a:bgClr>
              <a:schemeClr val="accent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89" name="Rectangle 388">
            <a:extLst>
              <a:ext uri="{FF2B5EF4-FFF2-40B4-BE49-F238E27FC236}">
                <a16:creationId xmlns:a16="http://schemas.microsoft.com/office/drawing/2014/main" id="{EFC20010-0E5A-4AB0-81F7-0B67B4B73250}"/>
              </a:ext>
            </a:extLst>
          </p:cNvPr>
          <p:cNvSpPr>
            <a:spLocks noChangeAspect="1"/>
          </p:cNvSpPr>
          <p:nvPr/>
        </p:nvSpPr>
        <p:spPr>
          <a:xfrm>
            <a:off x="9720438" y="452620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96" name="Rectangle 395">
            <a:extLst>
              <a:ext uri="{FF2B5EF4-FFF2-40B4-BE49-F238E27FC236}">
                <a16:creationId xmlns:a16="http://schemas.microsoft.com/office/drawing/2014/main" id="{CFF2D9B5-926F-4898-8C09-B3A12CDDC2D4}"/>
              </a:ext>
            </a:extLst>
          </p:cNvPr>
          <p:cNvSpPr>
            <a:spLocks noChangeAspect="1"/>
          </p:cNvSpPr>
          <p:nvPr/>
        </p:nvSpPr>
        <p:spPr>
          <a:xfrm>
            <a:off x="5837525" y="318411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99" name="Rectangle 398">
            <a:extLst>
              <a:ext uri="{FF2B5EF4-FFF2-40B4-BE49-F238E27FC236}">
                <a16:creationId xmlns:a16="http://schemas.microsoft.com/office/drawing/2014/main" id="{7EF89A49-9892-432D-8474-7C512DB1068D}"/>
              </a:ext>
            </a:extLst>
          </p:cNvPr>
          <p:cNvSpPr>
            <a:spLocks noChangeAspect="1"/>
          </p:cNvSpPr>
          <p:nvPr/>
        </p:nvSpPr>
        <p:spPr>
          <a:xfrm>
            <a:off x="5011860"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00" name="Rectangle 399">
            <a:extLst>
              <a:ext uri="{FF2B5EF4-FFF2-40B4-BE49-F238E27FC236}">
                <a16:creationId xmlns:a16="http://schemas.microsoft.com/office/drawing/2014/main" id="{DE377247-844F-4CB9-8918-F82C470B9009}"/>
              </a:ext>
            </a:extLst>
          </p:cNvPr>
          <p:cNvSpPr>
            <a:spLocks noChangeAspect="1"/>
          </p:cNvSpPr>
          <p:nvPr/>
        </p:nvSpPr>
        <p:spPr>
          <a:xfrm>
            <a:off x="5886535"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02" name="Rectangle 401">
            <a:extLst>
              <a:ext uri="{FF2B5EF4-FFF2-40B4-BE49-F238E27FC236}">
                <a16:creationId xmlns:a16="http://schemas.microsoft.com/office/drawing/2014/main" id="{3931CC41-2132-4569-851E-C1117FE10693}"/>
              </a:ext>
            </a:extLst>
          </p:cNvPr>
          <p:cNvSpPr>
            <a:spLocks noChangeAspect="1"/>
          </p:cNvSpPr>
          <p:nvPr/>
        </p:nvSpPr>
        <p:spPr>
          <a:xfrm>
            <a:off x="5231420"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04" name="Rectangle 403">
            <a:extLst>
              <a:ext uri="{FF2B5EF4-FFF2-40B4-BE49-F238E27FC236}">
                <a16:creationId xmlns:a16="http://schemas.microsoft.com/office/drawing/2014/main" id="{CB189BAD-94F4-4871-B71D-BFFA6924E638}"/>
              </a:ext>
            </a:extLst>
          </p:cNvPr>
          <p:cNvSpPr>
            <a:spLocks noChangeAspect="1"/>
          </p:cNvSpPr>
          <p:nvPr/>
        </p:nvSpPr>
        <p:spPr>
          <a:xfrm>
            <a:off x="2869780"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08" name="Rectangle 407">
            <a:extLst>
              <a:ext uri="{FF2B5EF4-FFF2-40B4-BE49-F238E27FC236}">
                <a16:creationId xmlns:a16="http://schemas.microsoft.com/office/drawing/2014/main" id="{6EE7EAEC-8E2C-4A3F-AB05-0013B12D9CBF}"/>
              </a:ext>
            </a:extLst>
          </p:cNvPr>
          <p:cNvSpPr>
            <a:spLocks noChangeAspect="1"/>
          </p:cNvSpPr>
          <p:nvPr/>
        </p:nvSpPr>
        <p:spPr>
          <a:xfrm>
            <a:off x="3509711"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09" name="Rectangle 408">
            <a:extLst>
              <a:ext uri="{FF2B5EF4-FFF2-40B4-BE49-F238E27FC236}">
                <a16:creationId xmlns:a16="http://schemas.microsoft.com/office/drawing/2014/main" id="{79E0CABD-2A64-4B7E-89AA-E3C35EB9A45D}"/>
              </a:ext>
            </a:extLst>
          </p:cNvPr>
          <p:cNvSpPr>
            <a:spLocks noChangeAspect="1"/>
          </p:cNvSpPr>
          <p:nvPr/>
        </p:nvSpPr>
        <p:spPr>
          <a:xfrm>
            <a:off x="3288960"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17" name="Rectangle 416">
            <a:extLst>
              <a:ext uri="{FF2B5EF4-FFF2-40B4-BE49-F238E27FC236}">
                <a16:creationId xmlns:a16="http://schemas.microsoft.com/office/drawing/2014/main" id="{B5BAFFEB-0AFF-40F3-88B6-424F4BF63503}"/>
              </a:ext>
            </a:extLst>
          </p:cNvPr>
          <p:cNvSpPr>
            <a:spLocks noChangeAspect="1"/>
          </p:cNvSpPr>
          <p:nvPr/>
        </p:nvSpPr>
        <p:spPr>
          <a:xfrm>
            <a:off x="10097468"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18" name="Rectangle 417">
            <a:extLst>
              <a:ext uri="{FF2B5EF4-FFF2-40B4-BE49-F238E27FC236}">
                <a16:creationId xmlns:a16="http://schemas.microsoft.com/office/drawing/2014/main" id="{BB58204E-A084-4B98-9839-ABD33013476D}"/>
              </a:ext>
            </a:extLst>
          </p:cNvPr>
          <p:cNvSpPr>
            <a:spLocks noChangeAspect="1"/>
          </p:cNvSpPr>
          <p:nvPr/>
        </p:nvSpPr>
        <p:spPr>
          <a:xfrm>
            <a:off x="3739503"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21" name="Rectangle 420">
            <a:extLst>
              <a:ext uri="{FF2B5EF4-FFF2-40B4-BE49-F238E27FC236}">
                <a16:creationId xmlns:a16="http://schemas.microsoft.com/office/drawing/2014/main" id="{C4593CE1-EF41-4999-B9ED-94C7FCD6F2A2}"/>
              </a:ext>
            </a:extLst>
          </p:cNvPr>
          <p:cNvSpPr>
            <a:spLocks noChangeAspect="1"/>
          </p:cNvSpPr>
          <p:nvPr/>
        </p:nvSpPr>
        <p:spPr>
          <a:xfrm>
            <a:off x="368504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22" name="Rectangle 421">
            <a:extLst>
              <a:ext uri="{FF2B5EF4-FFF2-40B4-BE49-F238E27FC236}">
                <a16:creationId xmlns:a16="http://schemas.microsoft.com/office/drawing/2014/main" id="{6BF3FFCB-E40C-4323-AA9A-4E98958E072E}"/>
              </a:ext>
            </a:extLst>
          </p:cNvPr>
          <p:cNvSpPr>
            <a:spLocks noChangeAspect="1"/>
          </p:cNvSpPr>
          <p:nvPr/>
        </p:nvSpPr>
        <p:spPr>
          <a:xfrm>
            <a:off x="346265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23" name="Rectangle 422">
            <a:extLst>
              <a:ext uri="{FF2B5EF4-FFF2-40B4-BE49-F238E27FC236}">
                <a16:creationId xmlns:a16="http://schemas.microsoft.com/office/drawing/2014/main" id="{52B113E7-6130-4185-8D84-4506E391842C}"/>
              </a:ext>
            </a:extLst>
          </p:cNvPr>
          <p:cNvSpPr>
            <a:spLocks noChangeAspect="1"/>
          </p:cNvSpPr>
          <p:nvPr/>
        </p:nvSpPr>
        <p:spPr>
          <a:xfrm>
            <a:off x="4964283"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24" name="Rectangle 423">
            <a:extLst>
              <a:ext uri="{FF2B5EF4-FFF2-40B4-BE49-F238E27FC236}">
                <a16:creationId xmlns:a16="http://schemas.microsoft.com/office/drawing/2014/main" id="{0ACB6F8E-53CC-41E2-8A8F-FD024B26795D}"/>
              </a:ext>
            </a:extLst>
          </p:cNvPr>
          <p:cNvSpPr>
            <a:spLocks noChangeAspect="1"/>
          </p:cNvSpPr>
          <p:nvPr/>
        </p:nvSpPr>
        <p:spPr>
          <a:xfrm>
            <a:off x="492714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25" name="Rectangle 424">
            <a:extLst>
              <a:ext uri="{FF2B5EF4-FFF2-40B4-BE49-F238E27FC236}">
                <a16:creationId xmlns:a16="http://schemas.microsoft.com/office/drawing/2014/main" id="{22852D2A-A8ED-4798-B83D-E476C2C8903B}"/>
              </a:ext>
            </a:extLst>
          </p:cNvPr>
          <p:cNvSpPr>
            <a:spLocks noChangeAspect="1"/>
          </p:cNvSpPr>
          <p:nvPr/>
        </p:nvSpPr>
        <p:spPr>
          <a:xfrm>
            <a:off x="10060201"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27" name="Rectangle 426">
            <a:extLst>
              <a:ext uri="{FF2B5EF4-FFF2-40B4-BE49-F238E27FC236}">
                <a16:creationId xmlns:a16="http://schemas.microsoft.com/office/drawing/2014/main" id="{B79F1570-EFFC-49B6-AA04-52E10EFE1422}"/>
              </a:ext>
            </a:extLst>
          </p:cNvPr>
          <p:cNvSpPr>
            <a:spLocks noChangeAspect="1"/>
          </p:cNvSpPr>
          <p:nvPr/>
        </p:nvSpPr>
        <p:spPr>
          <a:xfrm>
            <a:off x="5662488" y="308064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28" name="Rectangle 427">
            <a:extLst>
              <a:ext uri="{FF2B5EF4-FFF2-40B4-BE49-F238E27FC236}">
                <a16:creationId xmlns:a16="http://schemas.microsoft.com/office/drawing/2014/main" id="{DC5563A6-189A-4C7A-8BB4-9D8EDCF6EC3A}"/>
              </a:ext>
            </a:extLst>
          </p:cNvPr>
          <p:cNvSpPr>
            <a:spLocks noChangeAspect="1"/>
          </p:cNvSpPr>
          <p:nvPr/>
        </p:nvSpPr>
        <p:spPr>
          <a:xfrm>
            <a:off x="4890001"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29" name="Rectangle 428">
            <a:extLst>
              <a:ext uri="{FF2B5EF4-FFF2-40B4-BE49-F238E27FC236}">
                <a16:creationId xmlns:a16="http://schemas.microsoft.com/office/drawing/2014/main" id="{5CCE7AD4-FD73-4A71-A162-E2FF0C544758}"/>
              </a:ext>
            </a:extLst>
          </p:cNvPr>
          <p:cNvSpPr>
            <a:spLocks noChangeAspect="1"/>
          </p:cNvSpPr>
          <p:nvPr/>
        </p:nvSpPr>
        <p:spPr>
          <a:xfrm>
            <a:off x="9681845" y="307994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30" name="Rectangle 429">
            <a:extLst>
              <a:ext uri="{FF2B5EF4-FFF2-40B4-BE49-F238E27FC236}">
                <a16:creationId xmlns:a16="http://schemas.microsoft.com/office/drawing/2014/main" id="{AFAD3D35-417B-4171-BAAC-78C7E43EC1D3}"/>
              </a:ext>
            </a:extLst>
          </p:cNvPr>
          <p:cNvSpPr>
            <a:spLocks noChangeAspect="1"/>
          </p:cNvSpPr>
          <p:nvPr/>
        </p:nvSpPr>
        <p:spPr>
          <a:xfrm>
            <a:off x="9849000"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32" name="Rectangle 431">
            <a:extLst>
              <a:ext uri="{FF2B5EF4-FFF2-40B4-BE49-F238E27FC236}">
                <a16:creationId xmlns:a16="http://schemas.microsoft.com/office/drawing/2014/main" id="{9F22082A-E9B0-4F02-8278-DEF0AA44B7F5}"/>
              </a:ext>
            </a:extLst>
          </p:cNvPr>
          <p:cNvSpPr>
            <a:spLocks noChangeAspect="1"/>
          </p:cNvSpPr>
          <p:nvPr/>
        </p:nvSpPr>
        <p:spPr>
          <a:xfrm>
            <a:off x="7713912"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33" name="Rectangle 432">
            <a:extLst>
              <a:ext uri="{FF2B5EF4-FFF2-40B4-BE49-F238E27FC236}">
                <a16:creationId xmlns:a16="http://schemas.microsoft.com/office/drawing/2014/main" id="{F4880870-8499-46B5-9BF0-4D12CD347C79}"/>
              </a:ext>
            </a:extLst>
          </p:cNvPr>
          <p:cNvSpPr>
            <a:spLocks noChangeAspect="1"/>
          </p:cNvSpPr>
          <p:nvPr/>
        </p:nvSpPr>
        <p:spPr>
          <a:xfrm>
            <a:off x="7496839"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35" name="Rectangle 434">
            <a:extLst>
              <a:ext uri="{FF2B5EF4-FFF2-40B4-BE49-F238E27FC236}">
                <a16:creationId xmlns:a16="http://schemas.microsoft.com/office/drawing/2014/main" id="{8DDABC2D-04DB-447E-8096-EDE4D70DA584}"/>
              </a:ext>
            </a:extLst>
          </p:cNvPr>
          <p:cNvSpPr>
            <a:spLocks noChangeAspect="1"/>
          </p:cNvSpPr>
          <p:nvPr/>
        </p:nvSpPr>
        <p:spPr>
          <a:xfrm>
            <a:off x="10006498"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38" name="Rectangle 437">
            <a:extLst>
              <a:ext uri="{FF2B5EF4-FFF2-40B4-BE49-F238E27FC236}">
                <a16:creationId xmlns:a16="http://schemas.microsoft.com/office/drawing/2014/main" id="{64D86F78-BC40-4043-82F1-FED3CE2BC32C}"/>
              </a:ext>
            </a:extLst>
          </p:cNvPr>
          <p:cNvSpPr>
            <a:spLocks noChangeAspect="1"/>
          </p:cNvSpPr>
          <p:nvPr/>
        </p:nvSpPr>
        <p:spPr>
          <a:xfrm>
            <a:off x="935759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44" name="Rectangle 443">
            <a:extLst>
              <a:ext uri="{FF2B5EF4-FFF2-40B4-BE49-F238E27FC236}">
                <a16:creationId xmlns:a16="http://schemas.microsoft.com/office/drawing/2014/main" id="{EA0EE472-3D3C-4B1A-843C-7CDC84831651}"/>
              </a:ext>
            </a:extLst>
          </p:cNvPr>
          <p:cNvSpPr>
            <a:spLocks noChangeAspect="1"/>
          </p:cNvSpPr>
          <p:nvPr/>
        </p:nvSpPr>
        <p:spPr>
          <a:xfrm>
            <a:off x="9303682"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45" name="Rectangle 444">
            <a:extLst>
              <a:ext uri="{FF2B5EF4-FFF2-40B4-BE49-F238E27FC236}">
                <a16:creationId xmlns:a16="http://schemas.microsoft.com/office/drawing/2014/main" id="{25F4A3AA-A7D9-415E-95F5-A4DDFF74CB68}"/>
              </a:ext>
            </a:extLst>
          </p:cNvPr>
          <p:cNvSpPr>
            <a:spLocks noChangeAspect="1"/>
          </p:cNvSpPr>
          <p:nvPr/>
        </p:nvSpPr>
        <p:spPr>
          <a:xfrm>
            <a:off x="2815732"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46" name="Rectangle 445">
            <a:extLst>
              <a:ext uri="{FF2B5EF4-FFF2-40B4-BE49-F238E27FC236}">
                <a16:creationId xmlns:a16="http://schemas.microsoft.com/office/drawing/2014/main" id="{AC5EF4BA-CA82-4EB5-BCEA-60E570A7FEC3}"/>
              </a:ext>
            </a:extLst>
          </p:cNvPr>
          <p:cNvSpPr>
            <a:spLocks noChangeAspect="1"/>
          </p:cNvSpPr>
          <p:nvPr/>
        </p:nvSpPr>
        <p:spPr>
          <a:xfrm>
            <a:off x="5183739"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50" name="Rectangle 449">
            <a:extLst>
              <a:ext uri="{FF2B5EF4-FFF2-40B4-BE49-F238E27FC236}">
                <a16:creationId xmlns:a16="http://schemas.microsoft.com/office/drawing/2014/main" id="{3D621551-160C-4604-A4D0-F421F8CBB027}"/>
              </a:ext>
            </a:extLst>
          </p:cNvPr>
          <p:cNvSpPr>
            <a:spLocks noChangeAspect="1"/>
          </p:cNvSpPr>
          <p:nvPr/>
        </p:nvSpPr>
        <p:spPr>
          <a:xfrm>
            <a:off x="3083933"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0" name="Rectangle 459">
            <a:extLst>
              <a:ext uri="{FF2B5EF4-FFF2-40B4-BE49-F238E27FC236}">
                <a16:creationId xmlns:a16="http://schemas.microsoft.com/office/drawing/2014/main" id="{404E0737-7EB2-458F-BBFB-E12E37B7B462}"/>
              </a:ext>
            </a:extLst>
          </p:cNvPr>
          <p:cNvSpPr>
            <a:spLocks noChangeAspect="1"/>
          </p:cNvSpPr>
          <p:nvPr/>
        </p:nvSpPr>
        <p:spPr>
          <a:xfrm>
            <a:off x="2754260"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1" name="Rectangle 460">
            <a:extLst>
              <a:ext uri="{FF2B5EF4-FFF2-40B4-BE49-F238E27FC236}">
                <a16:creationId xmlns:a16="http://schemas.microsoft.com/office/drawing/2014/main" id="{23DABE5C-EB55-47E9-9D5B-598803071474}"/>
              </a:ext>
            </a:extLst>
          </p:cNvPr>
          <p:cNvSpPr>
            <a:spLocks noChangeAspect="1"/>
          </p:cNvSpPr>
          <p:nvPr/>
        </p:nvSpPr>
        <p:spPr>
          <a:xfrm>
            <a:off x="2692788"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2" name="Rectangle 461">
            <a:extLst>
              <a:ext uri="{FF2B5EF4-FFF2-40B4-BE49-F238E27FC236}">
                <a16:creationId xmlns:a16="http://schemas.microsoft.com/office/drawing/2014/main" id="{0D600F62-0E76-4B1E-A88A-E02B7506932B}"/>
              </a:ext>
            </a:extLst>
          </p:cNvPr>
          <p:cNvSpPr>
            <a:spLocks noChangeAspect="1"/>
          </p:cNvSpPr>
          <p:nvPr/>
        </p:nvSpPr>
        <p:spPr>
          <a:xfrm>
            <a:off x="3026269"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3" name="Rectangle 462">
            <a:extLst>
              <a:ext uri="{FF2B5EF4-FFF2-40B4-BE49-F238E27FC236}">
                <a16:creationId xmlns:a16="http://schemas.microsoft.com/office/drawing/2014/main" id="{9938F699-27C3-403B-8B37-48B86C2EB355}"/>
              </a:ext>
            </a:extLst>
          </p:cNvPr>
          <p:cNvSpPr>
            <a:spLocks noChangeAspect="1"/>
          </p:cNvSpPr>
          <p:nvPr/>
        </p:nvSpPr>
        <p:spPr>
          <a:xfrm>
            <a:off x="3408173" y="32541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6" name="Rectangle 465">
            <a:extLst>
              <a:ext uri="{FF2B5EF4-FFF2-40B4-BE49-F238E27FC236}">
                <a16:creationId xmlns:a16="http://schemas.microsoft.com/office/drawing/2014/main" id="{BDFC18B5-3393-4D36-A6AF-50855D8A93C9}"/>
              </a:ext>
            </a:extLst>
          </p:cNvPr>
          <p:cNvSpPr>
            <a:spLocks noChangeAspect="1"/>
          </p:cNvSpPr>
          <p:nvPr/>
        </p:nvSpPr>
        <p:spPr>
          <a:xfrm>
            <a:off x="5837195"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7" name="Rectangle 466">
            <a:extLst>
              <a:ext uri="{FF2B5EF4-FFF2-40B4-BE49-F238E27FC236}">
                <a16:creationId xmlns:a16="http://schemas.microsoft.com/office/drawing/2014/main" id="{C54FF0AA-2581-4F0D-98AA-9E5B8917F1A2}"/>
              </a:ext>
            </a:extLst>
          </p:cNvPr>
          <p:cNvSpPr>
            <a:spLocks noChangeAspect="1"/>
          </p:cNvSpPr>
          <p:nvPr/>
        </p:nvSpPr>
        <p:spPr>
          <a:xfrm>
            <a:off x="5798290"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8" name="Rectangle 467">
            <a:extLst>
              <a:ext uri="{FF2B5EF4-FFF2-40B4-BE49-F238E27FC236}">
                <a16:creationId xmlns:a16="http://schemas.microsoft.com/office/drawing/2014/main" id="{353FD3EF-148F-47BB-936B-AEA4298DFEB2}"/>
              </a:ext>
            </a:extLst>
          </p:cNvPr>
          <p:cNvSpPr>
            <a:spLocks noChangeAspect="1"/>
          </p:cNvSpPr>
          <p:nvPr/>
        </p:nvSpPr>
        <p:spPr>
          <a:xfrm>
            <a:off x="5109251"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1" name="Rectangle 470">
            <a:extLst>
              <a:ext uri="{FF2B5EF4-FFF2-40B4-BE49-F238E27FC236}">
                <a16:creationId xmlns:a16="http://schemas.microsoft.com/office/drawing/2014/main" id="{9EECD9A5-D878-4D82-9769-D37E4305A2C9}"/>
              </a:ext>
            </a:extLst>
          </p:cNvPr>
          <p:cNvSpPr>
            <a:spLocks noChangeAspect="1"/>
          </p:cNvSpPr>
          <p:nvPr/>
        </p:nvSpPr>
        <p:spPr>
          <a:xfrm>
            <a:off x="10165992"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5" name="Rectangle 474">
            <a:extLst>
              <a:ext uri="{FF2B5EF4-FFF2-40B4-BE49-F238E27FC236}">
                <a16:creationId xmlns:a16="http://schemas.microsoft.com/office/drawing/2014/main" id="{2263FFA4-5817-4714-9B79-1EC46333BD47}"/>
              </a:ext>
            </a:extLst>
          </p:cNvPr>
          <p:cNvSpPr>
            <a:spLocks noChangeAspect="1"/>
          </p:cNvSpPr>
          <p:nvPr/>
        </p:nvSpPr>
        <p:spPr>
          <a:xfrm>
            <a:off x="8142071"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6" name="Rectangle 475">
            <a:extLst>
              <a:ext uri="{FF2B5EF4-FFF2-40B4-BE49-F238E27FC236}">
                <a16:creationId xmlns:a16="http://schemas.microsoft.com/office/drawing/2014/main" id="{5D0C114C-598D-4976-86E1-A643707F3A25}"/>
              </a:ext>
            </a:extLst>
          </p:cNvPr>
          <p:cNvSpPr>
            <a:spLocks noChangeAspect="1"/>
          </p:cNvSpPr>
          <p:nvPr/>
        </p:nvSpPr>
        <p:spPr>
          <a:xfrm>
            <a:off x="8023005"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9" name="Rectangle 488">
            <a:extLst>
              <a:ext uri="{FF2B5EF4-FFF2-40B4-BE49-F238E27FC236}">
                <a16:creationId xmlns:a16="http://schemas.microsoft.com/office/drawing/2014/main" id="{2231E95B-50B4-41B7-9D43-42BF1543C9AE}"/>
              </a:ext>
            </a:extLst>
          </p:cNvPr>
          <p:cNvSpPr>
            <a:spLocks noChangeAspect="1"/>
          </p:cNvSpPr>
          <p:nvPr/>
        </p:nvSpPr>
        <p:spPr>
          <a:xfrm>
            <a:off x="4888237" y="333726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7" name="Rectangle 496">
            <a:extLst>
              <a:ext uri="{FF2B5EF4-FFF2-40B4-BE49-F238E27FC236}">
                <a16:creationId xmlns:a16="http://schemas.microsoft.com/office/drawing/2014/main" id="{5B55957E-2AE7-40E2-9577-2070A55338E8}"/>
              </a:ext>
            </a:extLst>
          </p:cNvPr>
          <p:cNvSpPr>
            <a:spLocks noChangeAspect="1"/>
          </p:cNvSpPr>
          <p:nvPr/>
        </p:nvSpPr>
        <p:spPr>
          <a:xfrm>
            <a:off x="3623161"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99" name="Rectangle 498">
            <a:extLst>
              <a:ext uri="{FF2B5EF4-FFF2-40B4-BE49-F238E27FC236}">
                <a16:creationId xmlns:a16="http://schemas.microsoft.com/office/drawing/2014/main" id="{F7325473-D454-48BD-9D42-47982E57A708}"/>
              </a:ext>
            </a:extLst>
          </p:cNvPr>
          <p:cNvSpPr>
            <a:spLocks noChangeAspect="1"/>
          </p:cNvSpPr>
          <p:nvPr/>
        </p:nvSpPr>
        <p:spPr>
          <a:xfrm>
            <a:off x="3790818"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00" name="Rectangle 499">
            <a:extLst>
              <a:ext uri="{FF2B5EF4-FFF2-40B4-BE49-F238E27FC236}">
                <a16:creationId xmlns:a16="http://schemas.microsoft.com/office/drawing/2014/main" id="{97E7615E-EFB3-4D16-9EA4-195E77A978E0}"/>
              </a:ext>
            </a:extLst>
          </p:cNvPr>
          <p:cNvSpPr>
            <a:spLocks noChangeAspect="1"/>
          </p:cNvSpPr>
          <p:nvPr/>
        </p:nvSpPr>
        <p:spPr>
          <a:xfrm>
            <a:off x="323395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04" name="Rectangle 503">
            <a:extLst>
              <a:ext uri="{FF2B5EF4-FFF2-40B4-BE49-F238E27FC236}">
                <a16:creationId xmlns:a16="http://schemas.microsoft.com/office/drawing/2014/main" id="{CEFDA8C9-93B6-4D44-89D0-C50FCEDE3672}"/>
              </a:ext>
            </a:extLst>
          </p:cNvPr>
          <p:cNvSpPr>
            <a:spLocks noChangeAspect="1"/>
          </p:cNvSpPr>
          <p:nvPr/>
        </p:nvSpPr>
        <p:spPr>
          <a:xfrm>
            <a:off x="296118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05" name="Rectangle 504">
            <a:extLst>
              <a:ext uri="{FF2B5EF4-FFF2-40B4-BE49-F238E27FC236}">
                <a16:creationId xmlns:a16="http://schemas.microsoft.com/office/drawing/2014/main" id="{CDD55593-3809-468C-96FB-78A1E552D82C}"/>
              </a:ext>
            </a:extLst>
          </p:cNvPr>
          <p:cNvSpPr>
            <a:spLocks noChangeAspect="1"/>
          </p:cNvSpPr>
          <p:nvPr/>
        </p:nvSpPr>
        <p:spPr>
          <a:xfrm>
            <a:off x="2903519"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06" name="Rectangle 505">
            <a:extLst>
              <a:ext uri="{FF2B5EF4-FFF2-40B4-BE49-F238E27FC236}">
                <a16:creationId xmlns:a16="http://schemas.microsoft.com/office/drawing/2014/main" id="{2076AF19-CF51-40A8-93DB-404963070FE4}"/>
              </a:ext>
            </a:extLst>
          </p:cNvPr>
          <p:cNvSpPr>
            <a:spLocks noChangeAspect="1"/>
          </p:cNvSpPr>
          <p:nvPr/>
        </p:nvSpPr>
        <p:spPr>
          <a:xfrm>
            <a:off x="3178949"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07" name="Rectangle 506">
            <a:extLst>
              <a:ext uri="{FF2B5EF4-FFF2-40B4-BE49-F238E27FC236}">
                <a16:creationId xmlns:a16="http://schemas.microsoft.com/office/drawing/2014/main" id="{661B5198-0B3A-416E-8D21-8E1303488592}"/>
              </a:ext>
            </a:extLst>
          </p:cNvPr>
          <p:cNvSpPr>
            <a:spLocks noChangeAspect="1"/>
          </p:cNvSpPr>
          <p:nvPr/>
        </p:nvSpPr>
        <p:spPr>
          <a:xfrm>
            <a:off x="3123944"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08" name="Rectangle 507">
            <a:extLst>
              <a:ext uri="{FF2B5EF4-FFF2-40B4-BE49-F238E27FC236}">
                <a16:creationId xmlns:a16="http://schemas.microsoft.com/office/drawing/2014/main" id="{C4FE4A5A-335D-4088-8951-F039B39B32C8}"/>
              </a:ext>
            </a:extLst>
          </p:cNvPr>
          <p:cNvSpPr>
            <a:spLocks noChangeAspect="1"/>
          </p:cNvSpPr>
          <p:nvPr/>
        </p:nvSpPr>
        <p:spPr>
          <a:xfrm>
            <a:off x="3346268"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09" name="Rectangle 508">
            <a:extLst>
              <a:ext uri="{FF2B5EF4-FFF2-40B4-BE49-F238E27FC236}">
                <a16:creationId xmlns:a16="http://schemas.microsoft.com/office/drawing/2014/main" id="{3E333831-A312-4FAD-8A6C-655CC28E3989}"/>
              </a:ext>
            </a:extLst>
          </p:cNvPr>
          <p:cNvSpPr>
            <a:spLocks noChangeAspect="1"/>
          </p:cNvSpPr>
          <p:nvPr/>
        </p:nvSpPr>
        <p:spPr>
          <a:xfrm>
            <a:off x="5454475" y="308006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10" name="Rectangle 509">
            <a:extLst>
              <a:ext uri="{FF2B5EF4-FFF2-40B4-BE49-F238E27FC236}">
                <a16:creationId xmlns:a16="http://schemas.microsoft.com/office/drawing/2014/main" id="{B3DFBDE5-83F3-41DA-A738-62A0327E98A5}"/>
              </a:ext>
            </a:extLst>
          </p:cNvPr>
          <p:cNvSpPr>
            <a:spLocks noChangeAspect="1"/>
          </p:cNvSpPr>
          <p:nvPr/>
        </p:nvSpPr>
        <p:spPr>
          <a:xfrm>
            <a:off x="5632191" y="31773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11" name="Rectangle 510">
            <a:extLst>
              <a:ext uri="{FF2B5EF4-FFF2-40B4-BE49-F238E27FC236}">
                <a16:creationId xmlns:a16="http://schemas.microsoft.com/office/drawing/2014/main" id="{AE451587-4642-4B2A-9D05-51A4A8052CF4}"/>
              </a:ext>
            </a:extLst>
          </p:cNvPr>
          <p:cNvSpPr>
            <a:spLocks noChangeAspect="1"/>
          </p:cNvSpPr>
          <p:nvPr/>
        </p:nvSpPr>
        <p:spPr>
          <a:xfrm>
            <a:off x="5414388" y="3177342"/>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12" name="Rectangle 511">
            <a:extLst>
              <a:ext uri="{FF2B5EF4-FFF2-40B4-BE49-F238E27FC236}">
                <a16:creationId xmlns:a16="http://schemas.microsoft.com/office/drawing/2014/main" id="{41259C8F-EE8C-413C-A2DB-A2ACFB8D824A}"/>
              </a:ext>
            </a:extLst>
          </p:cNvPr>
          <p:cNvSpPr>
            <a:spLocks noChangeAspect="1"/>
          </p:cNvSpPr>
          <p:nvPr/>
        </p:nvSpPr>
        <p:spPr>
          <a:xfrm>
            <a:off x="5156931" y="32535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13" name="Rectangle 512">
            <a:extLst>
              <a:ext uri="{FF2B5EF4-FFF2-40B4-BE49-F238E27FC236}">
                <a16:creationId xmlns:a16="http://schemas.microsoft.com/office/drawing/2014/main" id="{C5B667C9-1713-4ECD-9DBA-63CA9645EB7C}"/>
              </a:ext>
            </a:extLst>
          </p:cNvPr>
          <p:cNvSpPr>
            <a:spLocks noChangeAspect="1"/>
          </p:cNvSpPr>
          <p:nvPr/>
        </p:nvSpPr>
        <p:spPr>
          <a:xfrm>
            <a:off x="5374300" y="32535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18" name="Rectangle 517">
            <a:extLst>
              <a:ext uri="{FF2B5EF4-FFF2-40B4-BE49-F238E27FC236}">
                <a16:creationId xmlns:a16="http://schemas.microsoft.com/office/drawing/2014/main" id="{14107B10-78AB-44FE-801B-356EA442C93F}"/>
              </a:ext>
            </a:extLst>
          </p:cNvPr>
          <p:cNvSpPr>
            <a:spLocks noChangeAspect="1"/>
          </p:cNvSpPr>
          <p:nvPr/>
        </p:nvSpPr>
        <p:spPr>
          <a:xfrm>
            <a:off x="5591459" y="325354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21" name="Rectangle 520">
            <a:extLst>
              <a:ext uri="{FF2B5EF4-FFF2-40B4-BE49-F238E27FC236}">
                <a16:creationId xmlns:a16="http://schemas.microsoft.com/office/drawing/2014/main" id="{BEF249CE-AC2F-4A12-83B5-C29FF99A46C2}"/>
              </a:ext>
            </a:extLst>
          </p:cNvPr>
          <p:cNvSpPr>
            <a:spLocks noChangeAspect="1"/>
          </p:cNvSpPr>
          <p:nvPr/>
        </p:nvSpPr>
        <p:spPr>
          <a:xfrm>
            <a:off x="5334212" y="332974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27" name="Rectangle 526">
            <a:extLst>
              <a:ext uri="{FF2B5EF4-FFF2-40B4-BE49-F238E27FC236}">
                <a16:creationId xmlns:a16="http://schemas.microsoft.com/office/drawing/2014/main" id="{48712BB6-456E-4C50-9296-54F20157B493}"/>
              </a:ext>
            </a:extLst>
          </p:cNvPr>
          <p:cNvSpPr>
            <a:spLocks noChangeAspect="1"/>
          </p:cNvSpPr>
          <p:nvPr/>
        </p:nvSpPr>
        <p:spPr>
          <a:xfrm>
            <a:off x="5550727" y="33297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32" name="Rectangle 531">
            <a:extLst>
              <a:ext uri="{FF2B5EF4-FFF2-40B4-BE49-F238E27FC236}">
                <a16:creationId xmlns:a16="http://schemas.microsoft.com/office/drawing/2014/main" id="{7CEF2F2C-A7C3-4C0E-9611-D86527F71894}"/>
              </a:ext>
            </a:extLst>
          </p:cNvPr>
          <p:cNvSpPr>
            <a:spLocks noChangeAspect="1"/>
          </p:cNvSpPr>
          <p:nvPr/>
        </p:nvSpPr>
        <p:spPr>
          <a:xfrm>
            <a:off x="5964389" y="332974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34" name="Rectangle 533">
            <a:extLst>
              <a:ext uri="{FF2B5EF4-FFF2-40B4-BE49-F238E27FC236}">
                <a16:creationId xmlns:a16="http://schemas.microsoft.com/office/drawing/2014/main" id="{EBB24DB8-A08A-4DDA-94F3-9A32B1495D2E}"/>
              </a:ext>
            </a:extLst>
          </p:cNvPr>
          <p:cNvSpPr>
            <a:spLocks noChangeAspect="1"/>
          </p:cNvSpPr>
          <p:nvPr/>
        </p:nvSpPr>
        <p:spPr>
          <a:xfrm>
            <a:off x="3576126"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5" name="Rectangle 534">
            <a:extLst>
              <a:ext uri="{FF2B5EF4-FFF2-40B4-BE49-F238E27FC236}">
                <a16:creationId xmlns:a16="http://schemas.microsoft.com/office/drawing/2014/main" id="{F769A0BA-C358-49C8-BEE1-27FCAEAB91A3}"/>
              </a:ext>
            </a:extLst>
          </p:cNvPr>
          <p:cNvSpPr>
            <a:spLocks noChangeAspect="1"/>
          </p:cNvSpPr>
          <p:nvPr/>
        </p:nvSpPr>
        <p:spPr>
          <a:xfrm>
            <a:off x="5112444" y="333091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6" name="Rectangle 535">
            <a:extLst>
              <a:ext uri="{FF2B5EF4-FFF2-40B4-BE49-F238E27FC236}">
                <a16:creationId xmlns:a16="http://schemas.microsoft.com/office/drawing/2014/main" id="{23EF7BA4-8DE6-490B-AF6E-692BFE2A5A0A}"/>
              </a:ext>
            </a:extLst>
          </p:cNvPr>
          <p:cNvSpPr>
            <a:spLocks noChangeAspect="1"/>
          </p:cNvSpPr>
          <p:nvPr/>
        </p:nvSpPr>
        <p:spPr>
          <a:xfrm>
            <a:off x="5759385" y="333521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9" name="Rectangle 538">
            <a:extLst>
              <a:ext uri="{FF2B5EF4-FFF2-40B4-BE49-F238E27FC236}">
                <a16:creationId xmlns:a16="http://schemas.microsoft.com/office/drawing/2014/main" id="{4DCA6A1E-2F37-45D7-8CC1-AE400BDA3E94}"/>
              </a:ext>
            </a:extLst>
          </p:cNvPr>
          <p:cNvSpPr>
            <a:spLocks noChangeAspect="1"/>
          </p:cNvSpPr>
          <p:nvPr/>
        </p:nvSpPr>
        <p:spPr>
          <a:xfrm>
            <a:off x="7420241"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2" name="Rectangle 541">
            <a:extLst>
              <a:ext uri="{FF2B5EF4-FFF2-40B4-BE49-F238E27FC236}">
                <a16:creationId xmlns:a16="http://schemas.microsoft.com/office/drawing/2014/main" id="{58E2B083-E440-4767-9E1A-3289323A800F}"/>
              </a:ext>
            </a:extLst>
          </p:cNvPr>
          <p:cNvSpPr>
            <a:spLocks noChangeAspect="1"/>
          </p:cNvSpPr>
          <p:nvPr/>
        </p:nvSpPr>
        <p:spPr>
          <a:xfrm>
            <a:off x="7646681"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3" name="Rectangle 542">
            <a:extLst>
              <a:ext uri="{FF2B5EF4-FFF2-40B4-BE49-F238E27FC236}">
                <a16:creationId xmlns:a16="http://schemas.microsoft.com/office/drawing/2014/main" id="{7DA97D12-0153-4C79-99B1-AD0A7C9B0221}"/>
              </a:ext>
            </a:extLst>
          </p:cNvPr>
          <p:cNvSpPr>
            <a:spLocks noChangeAspect="1"/>
          </p:cNvSpPr>
          <p:nvPr/>
        </p:nvSpPr>
        <p:spPr>
          <a:xfrm>
            <a:off x="7562737"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1" name="Rectangle 550">
            <a:extLst>
              <a:ext uri="{FF2B5EF4-FFF2-40B4-BE49-F238E27FC236}">
                <a16:creationId xmlns:a16="http://schemas.microsoft.com/office/drawing/2014/main" id="{7D7C108F-08DC-4398-8F68-D95658C6C3D9}"/>
              </a:ext>
            </a:extLst>
          </p:cNvPr>
          <p:cNvSpPr>
            <a:spLocks noChangeAspect="1"/>
          </p:cNvSpPr>
          <p:nvPr/>
        </p:nvSpPr>
        <p:spPr>
          <a:xfrm>
            <a:off x="9629392" y="317722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4" name="Rectangle 553">
            <a:extLst>
              <a:ext uri="{FF2B5EF4-FFF2-40B4-BE49-F238E27FC236}">
                <a16:creationId xmlns:a16="http://schemas.microsoft.com/office/drawing/2014/main" id="{157AFFF3-9422-422F-A4E5-6793BEEE1924}"/>
              </a:ext>
            </a:extLst>
          </p:cNvPr>
          <p:cNvSpPr>
            <a:spLocks noChangeAspect="1"/>
          </p:cNvSpPr>
          <p:nvPr/>
        </p:nvSpPr>
        <p:spPr>
          <a:xfrm>
            <a:off x="9576940" y="325342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6" name="Rectangle 555">
            <a:extLst>
              <a:ext uri="{FF2B5EF4-FFF2-40B4-BE49-F238E27FC236}">
                <a16:creationId xmlns:a16="http://schemas.microsoft.com/office/drawing/2014/main" id="{6BB83286-E2E3-4494-A509-2CE03E0B90E6}"/>
              </a:ext>
            </a:extLst>
          </p:cNvPr>
          <p:cNvSpPr>
            <a:spLocks noChangeAspect="1"/>
          </p:cNvSpPr>
          <p:nvPr/>
        </p:nvSpPr>
        <p:spPr>
          <a:xfrm>
            <a:off x="9524488" y="332962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8" name="Rectangle 557">
            <a:extLst>
              <a:ext uri="{FF2B5EF4-FFF2-40B4-BE49-F238E27FC236}">
                <a16:creationId xmlns:a16="http://schemas.microsoft.com/office/drawing/2014/main" id="{E2A2A96F-531B-4395-8C20-08ED97F406BF}"/>
              </a:ext>
            </a:extLst>
          </p:cNvPr>
          <p:cNvSpPr>
            <a:spLocks noChangeAspect="1"/>
          </p:cNvSpPr>
          <p:nvPr/>
        </p:nvSpPr>
        <p:spPr>
          <a:xfrm>
            <a:off x="9793301"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9" name="Rectangle 558">
            <a:extLst>
              <a:ext uri="{FF2B5EF4-FFF2-40B4-BE49-F238E27FC236}">
                <a16:creationId xmlns:a16="http://schemas.microsoft.com/office/drawing/2014/main" id="{BAC6B9C0-8CC9-42F8-B1E7-B6C87438B1F1}"/>
              </a:ext>
            </a:extLst>
          </p:cNvPr>
          <p:cNvSpPr>
            <a:spLocks noChangeAspect="1"/>
          </p:cNvSpPr>
          <p:nvPr/>
        </p:nvSpPr>
        <p:spPr>
          <a:xfrm>
            <a:off x="9737602"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50" name="Rectangle 349"/>
          <p:cNvSpPr>
            <a:spLocks noChangeAspect="1"/>
          </p:cNvSpPr>
          <p:nvPr/>
        </p:nvSpPr>
        <p:spPr>
          <a:xfrm>
            <a:off x="7464395" y="4526204"/>
            <a:ext cx="182880" cy="182880"/>
          </a:xfrm>
          <a:prstGeom prst="rect">
            <a:avLst/>
          </a:prstGeom>
          <a:pattFill prst="solidDmnd">
            <a:fgClr>
              <a:schemeClr val="tx1"/>
            </a:fgClr>
            <a:bgClr>
              <a:srgbClr val="80746E"/>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40" name="Rectangle 339"/>
          <p:cNvSpPr>
            <a:spLocks noChangeAspect="1"/>
          </p:cNvSpPr>
          <p:nvPr/>
        </p:nvSpPr>
        <p:spPr>
          <a:xfrm>
            <a:off x="8101942" y="4526204"/>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42" name="Rectangle 341"/>
          <p:cNvSpPr>
            <a:spLocks noChangeAspect="1"/>
          </p:cNvSpPr>
          <p:nvPr/>
        </p:nvSpPr>
        <p:spPr>
          <a:xfrm>
            <a:off x="9936015" y="4526204"/>
            <a:ext cx="182880" cy="182880"/>
          </a:xfrm>
          <a:prstGeom prst="rect">
            <a:avLst/>
          </a:prstGeom>
          <a:pattFill prst="horzBrick">
            <a:fgClr>
              <a:schemeClr val="tx1"/>
            </a:fgClr>
            <a:bgClr>
              <a:schemeClr val="accent3"/>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4" name="Rectangle 463">
            <a:extLst>
              <a:ext uri="{FF2B5EF4-FFF2-40B4-BE49-F238E27FC236}">
                <a16:creationId xmlns:a16="http://schemas.microsoft.com/office/drawing/2014/main" id="{EF94E055-F27C-4B0C-8A9F-81F71D1A6AE8}"/>
              </a:ext>
            </a:extLst>
          </p:cNvPr>
          <p:cNvSpPr>
            <a:spLocks noChangeAspect="1"/>
          </p:cNvSpPr>
          <p:nvPr/>
        </p:nvSpPr>
        <p:spPr>
          <a:xfrm>
            <a:off x="9952795"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6" name="Rectangle 295">
            <a:extLst>
              <a:ext uri="{FF2B5EF4-FFF2-40B4-BE49-F238E27FC236}">
                <a16:creationId xmlns:a16="http://schemas.microsoft.com/office/drawing/2014/main" id="{CCE8D590-E5F8-4FA0-A86C-F7BB59206D9B}"/>
              </a:ext>
            </a:extLst>
          </p:cNvPr>
          <p:cNvSpPr>
            <a:spLocks noChangeAspect="1"/>
          </p:cNvSpPr>
          <p:nvPr/>
        </p:nvSpPr>
        <p:spPr>
          <a:xfrm>
            <a:off x="10099506" y="4274590"/>
            <a:ext cx="182880" cy="182880"/>
          </a:xfrm>
          <a:prstGeom prst="rect">
            <a:avLst/>
          </a:prstGeom>
          <a:pattFill prst="horzBrick">
            <a:fgClr>
              <a:schemeClr val="tx1"/>
            </a:fgClr>
            <a:bgClr>
              <a:srgbClr val="01A982"/>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14" name="Rectangle 313">
            <a:extLst>
              <a:ext uri="{FF2B5EF4-FFF2-40B4-BE49-F238E27FC236}">
                <a16:creationId xmlns:a16="http://schemas.microsoft.com/office/drawing/2014/main" id="{5EA2A8B2-3D98-4C7B-A063-F3DAFB315235}"/>
              </a:ext>
            </a:extLst>
          </p:cNvPr>
          <p:cNvSpPr>
            <a:spLocks noChangeAspect="1"/>
          </p:cNvSpPr>
          <p:nvPr/>
        </p:nvSpPr>
        <p:spPr>
          <a:xfrm>
            <a:off x="5099696" y="4526204"/>
            <a:ext cx="182880" cy="182880"/>
          </a:xfrm>
          <a:prstGeom prst="rect">
            <a:avLst/>
          </a:prstGeom>
          <a:pattFill prst="wdUpDiag">
            <a:fgClr>
              <a:schemeClr val="tx1"/>
            </a:fgClr>
            <a:bgClr>
              <a:schemeClr val="accent4"/>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14" name="Rectangle 413">
            <a:extLst>
              <a:ext uri="{FF2B5EF4-FFF2-40B4-BE49-F238E27FC236}">
                <a16:creationId xmlns:a16="http://schemas.microsoft.com/office/drawing/2014/main" id="{0BC0D725-C379-4903-B36D-CFAA7D8AA025}"/>
              </a:ext>
            </a:extLst>
          </p:cNvPr>
          <p:cNvSpPr>
            <a:spLocks noChangeAspect="1"/>
          </p:cNvSpPr>
          <p:nvPr/>
        </p:nvSpPr>
        <p:spPr>
          <a:xfrm>
            <a:off x="7207237"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8" name="Rectangle 537">
            <a:extLst>
              <a:ext uri="{FF2B5EF4-FFF2-40B4-BE49-F238E27FC236}">
                <a16:creationId xmlns:a16="http://schemas.microsoft.com/office/drawing/2014/main" id="{EA2634EE-AF65-4CB4-A033-7C0199122685}"/>
              </a:ext>
            </a:extLst>
          </p:cNvPr>
          <p:cNvSpPr>
            <a:spLocks noChangeAspect="1"/>
          </p:cNvSpPr>
          <p:nvPr/>
        </p:nvSpPr>
        <p:spPr>
          <a:xfrm>
            <a:off x="7131563" y="3260276"/>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5" name="Rectangle 464">
            <a:extLst>
              <a:ext uri="{FF2B5EF4-FFF2-40B4-BE49-F238E27FC236}">
                <a16:creationId xmlns:a16="http://schemas.microsoft.com/office/drawing/2014/main" id="{D2BFF168-4ABE-4762-8FEE-D0EC9CE013E3}"/>
              </a:ext>
            </a:extLst>
          </p:cNvPr>
          <p:cNvSpPr>
            <a:spLocks noChangeAspect="1"/>
          </p:cNvSpPr>
          <p:nvPr/>
        </p:nvSpPr>
        <p:spPr>
          <a:xfrm>
            <a:off x="7055889" y="3336476"/>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0" name="Rectangle 539">
            <a:extLst>
              <a:ext uri="{FF2B5EF4-FFF2-40B4-BE49-F238E27FC236}">
                <a16:creationId xmlns:a16="http://schemas.microsoft.com/office/drawing/2014/main" id="{E30044FF-E7E6-4571-B767-91217CF1B221}"/>
              </a:ext>
            </a:extLst>
          </p:cNvPr>
          <p:cNvSpPr>
            <a:spLocks noChangeAspect="1"/>
          </p:cNvSpPr>
          <p:nvPr/>
        </p:nvSpPr>
        <p:spPr>
          <a:xfrm>
            <a:off x="7343643"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1" name="Rectangle 540">
            <a:extLst>
              <a:ext uri="{FF2B5EF4-FFF2-40B4-BE49-F238E27FC236}">
                <a16:creationId xmlns:a16="http://schemas.microsoft.com/office/drawing/2014/main" id="{0A761268-687A-492A-A6A3-6EE4B9E72791}"/>
              </a:ext>
            </a:extLst>
          </p:cNvPr>
          <p:cNvSpPr>
            <a:spLocks noChangeAspect="1"/>
          </p:cNvSpPr>
          <p:nvPr/>
        </p:nvSpPr>
        <p:spPr>
          <a:xfrm>
            <a:off x="7267045"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4" name="Rectangle 473">
            <a:extLst>
              <a:ext uri="{FF2B5EF4-FFF2-40B4-BE49-F238E27FC236}">
                <a16:creationId xmlns:a16="http://schemas.microsoft.com/office/drawing/2014/main" id="{3A54AA8A-BCC8-4167-83F0-3261005A1334}"/>
              </a:ext>
            </a:extLst>
          </p:cNvPr>
          <p:cNvSpPr>
            <a:spLocks noChangeAspect="1"/>
          </p:cNvSpPr>
          <p:nvPr/>
        </p:nvSpPr>
        <p:spPr>
          <a:xfrm>
            <a:off x="7478793"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2" name="Rectangle 471">
            <a:extLst>
              <a:ext uri="{FF2B5EF4-FFF2-40B4-BE49-F238E27FC236}">
                <a16:creationId xmlns:a16="http://schemas.microsoft.com/office/drawing/2014/main" id="{4EB00C4C-2A18-4DDF-9469-F2DF8B610525}"/>
              </a:ext>
            </a:extLst>
          </p:cNvPr>
          <p:cNvSpPr>
            <a:spLocks noChangeAspect="1"/>
          </p:cNvSpPr>
          <p:nvPr/>
        </p:nvSpPr>
        <p:spPr>
          <a:xfrm>
            <a:off x="7847009" y="31779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3" name="Rectangle 472">
            <a:extLst>
              <a:ext uri="{FF2B5EF4-FFF2-40B4-BE49-F238E27FC236}">
                <a16:creationId xmlns:a16="http://schemas.microsoft.com/office/drawing/2014/main" id="{06DDBE5B-0B14-43CE-883D-0D1317DD739C}"/>
              </a:ext>
            </a:extLst>
          </p:cNvPr>
          <p:cNvSpPr>
            <a:spLocks noChangeAspect="1"/>
          </p:cNvSpPr>
          <p:nvPr/>
        </p:nvSpPr>
        <p:spPr>
          <a:xfrm>
            <a:off x="7767673" y="32541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4" name="Rectangle 543">
            <a:extLst>
              <a:ext uri="{FF2B5EF4-FFF2-40B4-BE49-F238E27FC236}">
                <a16:creationId xmlns:a16="http://schemas.microsoft.com/office/drawing/2014/main" id="{32808C6F-5B1C-44F9-A218-00BCC68A5C43}"/>
              </a:ext>
            </a:extLst>
          </p:cNvPr>
          <p:cNvSpPr>
            <a:spLocks noChangeAspect="1"/>
          </p:cNvSpPr>
          <p:nvPr/>
        </p:nvSpPr>
        <p:spPr>
          <a:xfrm>
            <a:off x="7688337"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5" name="Rectangle 544">
            <a:extLst>
              <a:ext uri="{FF2B5EF4-FFF2-40B4-BE49-F238E27FC236}">
                <a16:creationId xmlns:a16="http://schemas.microsoft.com/office/drawing/2014/main" id="{512F91C5-E4BC-4202-85A4-56B0C8B48668}"/>
              </a:ext>
            </a:extLst>
          </p:cNvPr>
          <p:cNvSpPr>
            <a:spLocks noChangeAspect="1"/>
          </p:cNvSpPr>
          <p:nvPr/>
        </p:nvSpPr>
        <p:spPr>
          <a:xfrm>
            <a:off x="8080930" y="31779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6" name="Rectangle 545">
            <a:extLst>
              <a:ext uri="{FF2B5EF4-FFF2-40B4-BE49-F238E27FC236}">
                <a16:creationId xmlns:a16="http://schemas.microsoft.com/office/drawing/2014/main" id="{51B00256-54C3-4CD2-AE5C-F69CC34FFCB8}"/>
              </a:ext>
            </a:extLst>
          </p:cNvPr>
          <p:cNvSpPr>
            <a:spLocks noChangeAspect="1"/>
          </p:cNvSpPr>
          <p:nvPr/>
        </p:nvSpPr>
        <p:spPr>
          <a:xfrm>
            <a:off x="8022656"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7" name="Rectangle 546">
            <a:extLst>
              <a:ext uri="{FF2B5EF4-FFF2-40B4-BE49-F238E27FC236}">
                <a16:creationId xmlns:a16="http://schemas.microsoft.com/office/drawing/2014/main" id="{48363493-E9FE-4349-BD58-70CAECDC2FA6}"/>
              </a:ext>
            </a:extLst>
          </p:cNvPr>
          <p:cNvSpPr>
            <a:spLocks noChangeAspect="1"/>
          </p:cNvSpPr>
          <p:nvPr/>
        </p:nvSpPr>
        <p:spPr>
          <a:xfrm>
            <a:off x="7903938"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77" name="Rectangle 476">
            <a:extLst>
              <a:ext uri="{FF2B5EF4-FFF2-40B4-BE49-F238E27FC236}">
                <a16:creationId xmlns:a16="http://schemas.microsoft.com/office/drawing/2014/main" id="{E9FE46BB-087F-4B27-A0B7-810F97AEECE6}"/>
              </a:ext>
            </a:extLst>
          </p:cNvPr>
          <p:cNvSpPr>
            <a:spLocks noChangeAspect="1"/>
          </p:cNvSpPr>
          <p:nvPr/>
        </p:nvSpPr>
        <p:spPr>
          <a:xfrm>
            <a:off x="8116340"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 name="Slide Number Placeholder 4"/>
          <p:cNvSpPr>
            <a:spLocks noGrp="1"/>
          </p:cNvSpPr>
          <p:nvPr>
            <p:ph type="sldNum" sz="quarter" idx="12"/>
          </p:nvPr>
        </p:nvSpPr>
        <p:spPr/>
        <p:txBody>
          <a:bodyPr/>
          <a:lstStyle/>
          <a:p>
            <a:fld id="{B016F8AB-BCEA-4347-8BA6-BE776009BC89}" type="slidenum">
              <a:rPr lang="en-GB" smtClean="0"/>
              <a:t>8</a:t>
            </a:fld>
            <a:endParaRPr lang="en-GB" dirty="0"/>
          </a:p>
        </p:txBody>
      </p:sp>
    </p:spTree>
    <p:extLst>
      <p:ext uri="{BB962C8B-B14F-4D97-AF65-F5344CB8AC3E}">
        <p14:creationId xmlns:p14="http://schemas.microsoft.com/office/powerpoint/2010/main" val="1405459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80000" accel="50000" decel="50000" fill="hold" grpId="0" nodeType="afterEffect">
                                  <p:stCondLst>
                                    <p:cond delay="0"/>
                                  </p:stCondLst>
                                  <p:childTnLst>
                                    <p:animMotion origin="layout" path="M -1.45833E-6 4.44444E-6 L 0.00638 0.46204 " pathEditMode="relative" rAng="0" ptsTypes="AA">
                                      <p:cBhvr>
                                        <p:cTn id="6" dur="100" fill="hold"/>
                                        <p:tgtEl>
                                          <p:spTgt spid="452"/>
                                        </p:tgtEl>
                                        <p:attrNameLst>
                                          <p:attrName>ppt_x</p:attrName>
                                          <p:attrName>ppt_y</p:attrName>
                                        </p:attrNameLst>
                                      </p:cBhvr>
                                      <p:rCtr x="0" y="22963"/>
                                    </p:animMotion>
                                  </p:childTnLst>
                                </p:cTn>
                              </p:par>
                              <p:par>
                                <p:cTn id="7" presetID="42" presetClass="path" presetSubtype="0" repeatCount="80000" accel="50000" decel="50000" fill="hold" grpId="0" nodeType="withEffect">
                                  <p:stCondLst>
                                    <p:cond delay="100"/>
                                  </p:stCondLst>
                                  <p:childTnLst>
                                    <p:animMotion origin="layout" path="M -6.25E-7 4.44444E-6 L 0.0112 0.46157 " pathEditMode="relative" rAng="0" ptsTypes="AA">
                                      <p:cBhvr>
                                        <p:cTn id="8" dur="101" fill="hold"/>
                                        <p:tgtEl>
                                          <p:spTgt spid="453"/>
                                        </p:tgtEl>
                                        <p:attrNameLst>
                                          <p:attrName>ppt_x</p:attrName>
                                          <p:attrName>ppt_y</p:attrName>
                                        </p:attrNameLst>
                                      </p:cBhvr>
                                      <p:rCtr x="39" y="23009"/>
                                    </p:animMotion>
                                  </p:childTnLst>
                                </p:cTn>
                              </p:par>
                              <p:par>
                                <p:cTn id="9" presetID="42" presetClass="path" presetSubtype="0" repeatCount="80000" accel="50000" decel="50000" fill="hold" grpId="0" nodeType="withEffect">
                                  <p:stCondLst>
                                    <p:cond delay="200"/>
                                  </p:stCondLst>
                                  <p:childTnLst>
                                    <p:animMotion origin="layout" path="M -1.04167E-6 4.44444E-6 L 0.00664 0.46204 " pathEditMode="relative" rAng="0" ptsTypes="AA">
                                      <p:cBhvr>
                                        <p:cTn id="10" dur="100" fill="hold"/>
                                        <p:tgtEl>
                                          <p:spTgt spid="454"/>
                                        </p:tgtEl>
                                        <p:attrNameLst>
                                          <p:attrName>ppt_x</p:attrName>
                                          <p:attrName>ppt_y</p:attrName>
                                        </p:attrNameLst>
                                      </p:cBhvr>
                                      <p:rCtr x="-156" y="23125"/>
                                    </p:animMotion>
                                  </p:childTnLst>
                                </p:cTn>
                              </p:par>
                              <p:par>
                                <p:cTn id="11" presetID="42" presetClass="path" presetSubtype="0" repeatCount="80000" accel="50000" decel="50000" fill="hold" grpId="0" nodeType="withEffect">
                                  <p:stCondLst>
                                    <p:cond delay="300"/>
                                  </p:stCondLst>
                                  <p:childTnLst>
                                    <p:animMotion origin="layout" path="M -2.08333E-7 4.44444E-6 L -2.08333E-7 0.46041 " pathEditMode="relative" rAng="0" ptsTypes="AA">
                                      <p:cBhvr>
                                        <p:cTn id="12" dur="101" fill="hold"/>
                                        <p:tgtEl>
                                          <p:spTgt spid="455"/>
                                        </p:tgtEl>
                                        <p:attrNameLst>
                                          <p:attrName>ppt_x</p:attrName>
                                          <p:attrName>ppt_y</p:attrName>
                                        </p:attrNameLst>
                                      </p:cBhvr>
                                      <p:rCtr x="0" y="23009"/>
                                    </p:animMotion>
                                  </p:childTnLst>
                                </p:cTn>
                              </p:par>
                              <p:par>
                                <p:cTn id="13" presetID="42" presetClass="path" presetSubtype="0" repeatCount="80000" accel="50000" decel="50000" fill="hold" grpId="0" nodeType="withEffect">
                                  <p:stCondLst>
                                    <p:cond delay="400"/>
                                  </p:stCondLst>
                                  <p:childTnLst>
                                    <p:animMotion origin="layout" path="M -1.66667E-6 4.44444E-6 L 0.00625 0.46204 " pathEditMode="relative" rAng="0" ptsTypes="AA">
                                      <p:cBhvr>
                                        <p:cTn id="14" dur="100" fill="hold"/>
                                        <p:tgtEl>
                                          <p:spTgt spid="456"/>
                                        </p:tgtEl>
                                        <p:attrNameLst>
                                          <p:attrName>ppt_x</p:attrName>
                                          <p:attrName>ppt_y</p:attrName>
                                        </p:attrNameLst>
                                      </p:cBhvr>
                                      <p:rCtr x="13" y="22963"/>
                                    </p:animMotion>
                                  </p:childTnLst>
                                </p:cTn>
                              </p:par>
                              <p:par>
                                <p:cTn id="15" presetID="42" presetClass="path" presetSubtype="0" repeatCount="80000" accel="50000" decel="50000" fill="hold" grpId="0" nodeType="withEffect">
                                  <p:stCondLst>
                                    <p:cond delay="500"/>
                                  </p:stCondLst>
                                  <p:childTnLst>
                                    <p:animMotion origin="layout" path="M -8.33333E-7 4.44444E-6 L 0.01107 0.46158 " pathEditMode="relative" rAng="0" ptsTypes="AA">
                                      <p:cBhvr>
                                        <p:cTn id="16" dur="94" fill="hold"/>
                                        <p:tgtEl>
                                          <p:spTgt spid="457"/>
                                        </p:tgtEl>
                                        <p:attrNameLst>
                                          <p:attrName>ppt_x</p:attrName>
                                          <p:attrName>ppt_y</p:attrName>
                                        </p:attrNameLst>
                                      </p:cBhvr>
                                      <p:rCtr x="0" y="22963"/>
                                    </p:animMotion>
                                  </p:childTnLst>
                                </p:cTn>
                              </p:par>
                              <p:par>
                                <p:cTn id="17" presetID="42" presetClass="path" presetSubtype="0" repeatCount="80000" accel="50000" decel="50000" fill="hold" grpId="0" nodeType="withEffect">
                                  <p:stCondLst>
                                    <p:cond delay="600"/>
                                  </p:stCondLst>
                                  <p:childTnLst>
                                    <p:animMotion origin="layout" path="M -1.45833E-6 2.96296E-6 L 0.00638 0.4618 " pathEditMode="relative" rAng="0" ptsTypes="AA">
                                      <p:cBhvr>
                                        <p:cTn id="18" dur="93" fill="hold"/>
                                        <p:tgtEl>
                                          <p:spTgt spid="478"/>
                                        </p:tgtEl>
                                        <p:attrNameLst>
                                          <p:attrName>ppt_x</p:attrName>
                                          <p:attrName>ppt_y</p:attrName>
                                        </p:attrNameLst>
                                      </p:cBhvr>
                                      <p:rCtr x="26" y="23009"/>
                                    </p:animMotion>
                                  </p:childTnLst>
                                </p:cTn>
                              </p:par>
                              <p:par>
                                <p:cTn id="19" presetID="42" presetClass="path" presetSubtype="0" repeatCount="80000" accel="50000" decel="50000" fill="hold" grpId="0" nodeType="withEffect">
                                  <p:stCondLst>
                                    <p:cond delay="700"/>
                                  </p:stCondLst>
                                  <p:childTnLst>
                                    <p:animMotion origin="layout" path="M -6.25E-7 2.96296E-6 L 0.0112 0.46135 " pathEditMode="relative" rAng="0" ptsTypes="AA">
                                      <p:cBhvr>
                                        <p:cTn id="20" dur="98" fill="hold"/>
                                        <p:tgtEl>
                                          <p:spTgt spid="479"/>
                                        </p:tgtEl>
                                        <p:attrNameLst>
                                          <p:attrName>ppt_x</p:attrName>
                                          <p:attrName>ppt_y</p:attrName>
                                        </p:attrNameLst>
                                      </p:cBhvr>
                                      <p:rCtr x="169" y="22963"/>
                                    </p:animMotion>
                                  </p:childTnLst>
                                </p:cTn>
                              </p:par>
                              <p:par>
                                <p:cTn id="21" presetID="42" presetClass="path" presetSubtype="0" repeatCount="80000" accel="50000" decel="50000" fill="hold" grpId="0" nodeType="withEffect">
                                  <p:stCondLst>
                                    <p:cond delay="800"/>
                                  </p:stCondLst>
                                  <p:childTnLst>
                                    <p:animMotion origin="layout" path="M -1.45833E-6 -2.59259E-6 L 0.00638 0.4625 " pathEditMode="relative" rAng="0" ptsTypes="AA">
                                      <p:cBhvr>
                                        <p:cTn id="22" dur="95" fill="hold"/>
                                        <p:tgtEl>
                                          <p:spTgt spid="482"/>
                                        </p:tgtEl>
                                        <p:attrNameLst>
                                          <p:attrName>ppt_x</p:attrName>
                                          <p:attrName>ppt_y</p:attrName>
                                        </p:attrNameLst>
                                      </p:cBhvr>
                                      <p:rCtr x="-143" y="23102"/>
                                    </p:animMotion>
                                  </p:childTnLst>
                                </p:cTn>
                              </p:par>
                              <p:par>
                                <p:cTn id="23" presetID="42" presetClass="path" presetSubtype="0" repeatCount="80000" accel="50000" decel="50000" fill="hold" grpId="0" nodeType="withEffect">
                                  <p:stCondLst>
                                    <p:cond delay="900"/>
                                  </p:stCondLst>
                                  <p:childTnLst>
                                    <p:animMotion origin="layout" path="M -6.25E-7 -2.59259E-6 L -0.00026 0.46088 " pathEditMode="relative" rAng="0" ptsTypes="AA">
                                      <p:cBhvr>
                                        <p:cTn id="24" dur="91" fill="hold"/>
                                        <p:tgtEl>
                                          <p:spTgt spid="483"/>
                                        </p:tgtEl>
                                        <p:attrNameLst>
                                          <p:attrName>ppt_x</p:attrName>
                                          <p:attrName>ppt_y</p:attrName>
                                        </p:attrNameLst>
                                      </p:cBhvr>
                                      <p:rCtr x="-13" y="23032"/>
                                    </p:animMotion>
                                  </p:childTnLst>
                                </p:cTn>
                              </p:par>
                              <p:par>
                                <p:cTn id="25" presetID="42" presetClass="path" presetSubtype="0" repeatCount="80000" accel="50000" decel="50000" fill="hold" grpId="0" nodeType="withEffect">
                                  <p:stCondLst>
                                    <p:cond delay="250"/>
                                  </p:stCondLst>
                                  <p:childTnLst>
                                    <p:animMotion origin="layout" path="M 1.66667E-6 4.44444E-6 L -0.00482 0.46158 " pathEditMode="relative" rAng="0" ptsTypes="AA">
                                      <p:cBhvr>
                                        <p:cTn id="26" dur="100" fill="hold"/>
                                        <p:tgtEl>
                                          <p:spTgt spid="485"/>
                                        </p:tgtEl>
                                        <p:attrNameLst>
                                          <p:attrName>ppt_x</p:attrName>
                                          <p:attrName>ppt_y</p:attrName>
                                        </p:attrNameLst>
                                      </p:cBhvr>
                                      <p:rCtr x="0" y="22963"/>
                                    </p:animMotion>
                                  </p:childTnLst>
                                </p:cTn>
                              </p:par>
                              <p:par>
                                <p:cTn id="27" presetID="42" presetClass="path" presetSubtype="0" repeatCount="80000" accel="50000" decel="50000" fill="hold" grpId="0" nodeType="withEffect">
                                  <p:stCondLst>
                                    <p:cond delay="350"/>
                                  </p:stCondLst>
                                  <p:childTnLst>
                                    <p:animMotion origin="layout" path="M 2.5E-6 4.44444E-6 L 2.5E-6 0.44652 " pathEditMode="relative" rAng="0" ptsTypes="AA">
                                      <p:cBhvr>
                                        <p:cTn id="28" dur="100" fill="hold"/>
                                        <p:tgtEl>
                                          <p:spTgt spid="486"/>
                                        </p:tgtEl>
                                        <p:attrNameLst>
                                          <p:attrName>ppt_x</p:attrName>
                                          <p:attrName>ppt_y</p:attrName>
                                        </p:attrNameLst>
                                      </p:cBhvr>
                                      <p:rCtr x="0" y="22315"/>
                                    </p:animMotion>
                                  </p:childTnLst>
                                </p:cTn>
                              </p:par>
                              <p:par>
                                <p:cTn id="29" presetID="42" presetClass="path" presetSubtype="0" repeatCount="80000" accel="50000" decel="50000" fill="hold" grpId="0" nodeType="withEffect">
                                  <p:stCondLst>
                                    <p:cond delay="450"/>
                                  </p:stCondLst>
                                  <p:childTnLst>
                                    <p:animMotion origin="layout" path="M 1.45833E-6 4.44444E-6 L -0.00495 0.46158 " pathEditMode="relative" rAng="0" ptsTypes="AA">
                                      <p:cBhvr>
                                        <p:cTn id="30" dur="96" fill="hold"/>
                                        <p:tgtEl>
                                          <p:spTgt spid="487"/>
                                        </p:tgtEl>
                                        <p:attrNameLst>
                                          <p:attrName>ppt_x</p:attrName>
                                          <p:attrName>ppt_y</p:attrName>
                                        </p:attrNameLst>
                                      </p:cBhvr>
                                      <p:rCtr x="0" y="22662"/>
                                    </p:animMotion>
                                  </p:childTnLst>
                                </p:cTn>
                              </p:par>
                              <p:par>
                                <p:cTn id="31" presetID="42" presetClass="path" presetSubtype="0" repeatCount="80000" accel="50000" decel="50000" fill="hold" grpId="0" nodeType="withEffect">
                                  <p:stCondLst>
                                    <p:cond delay="550"/>
                                  </p:stCondLst>
                                  <p:childTnLst>
                                    <p:animMotion origin="layout" path="M 2.29167E-6 4.44444E-6 L 2.29167E-6 0.44652 " pathEditMode="relative" rAng="0" ptsTypes="AA">
                                      <p:cBhvr>
                                        <p:cTn id="32" dur="94" fill="hold"/>
                                        <p:tgtEl>
                                          <p:spTgt spid="488"/>
                                        </p:tgtEl>
                                        <p:attrNameLst>
                                          <p:attrName>ppt_x</p:attrName>
                                          <p:attrName>ppt_y</p:attrName>
                                        </p:attrNameLst>
                                      </p:cBhvr>
                                      <p:rCtr x="0" y="22315"/>
                                    </p:animMotion>
                                  </p:childTnLst>
                                </p:cTn>
                              </p:par>
                              <p:par>
                                <p:cTn id="33" presetID="42" presetClass="path" presetSubtype="0" repeatCount="80000" accel="50000" decel="50000" fill="hold" grpId="0" nodeType="withEffect">
                                  <p:stCondLst>
                                    <p:cond delay="650"/>
                                  </p:stCondLst>
                                  <p:childTnLst>
                                    <p:animMotion origin="layout" path="M 1.25E-6 4.44444E-6 L -0.00508 0.46157 " pathEditMode="relative" rAng="0" ptsTypes="AA">
                                      <p:cBhvr>
                                        <p:cTn id="34" dur="94" fill="hold"/>
                                        <p:tgtEl>
                                          <p:spTgt spid="490"/>
                                        </p:tgtEl>
                                        <p:attrNameLst>
                                          <p:attrName>ppt_x</p:attrName>
                                          <p:attrName>ppt_y</p:attrName>
                                        </p:attrNameLst>
                                      </p:cBhvr>
                                      <p:rCtr x="0" y="22361"/>
                                    </p:animMotion>
                                  </p:childTnLst>
                                </p:cTn>
                              </p:par>
                              <p:par>
                                <p:cTn id="35" presetID="42" presetClass="path" presetSubtype="0" repeatCount="80000" accel="50000" decel="50000" fill="hold" grpId="0" nodeType="withEffect">
                                  <p:stCondLst>
                                    <p:cond delay="750"/>
                                  </p:stCondLst>
                                  <p:childTnLst>
                                    <p:animMotion origin="layout" path="M 2.08333E-6 4.44444E-6 L 2.08333E-6 0.44745 " pathEditMode="relative" rAng="0" ptsTypes="AA">
                                      <p:cBhvr>
                                        <p:cTn id="36" dur="92" fill="hold"/>
                                        <p:tgtEl>
                                          <p:spTgt spid="491"/>
                                        </p:tgtEl>
                                        <p:attrNameLst>
                                          <p:attrName>ppt_x</p:attrName>
                                          <p:attrName>ppt_y</p:attrName>
                                        </p:attrNameLst>
                                      </p:cBhvr>
                                      <p:rCtr x="0" y="22361"/>
                                    </p:animMotion>
                                  </p:childTnLst>
                                </p:cTn>
                              </p:par>
                              <p:par>
                                <p:cTn id="37" presetID="42" presetClass="path" presetSubtype="0" repeatCount="80000" accel="50000" decel="50000" fill="hold" grpId="0" nodeType="withEffect">
                                  <p:stCondLst>
                                    <p:cond delay="850"/>
                                  </p:stCondLst>
                                  <p:childTnLst>
                                    <p:animMotion origin="layout" path="M 1.66667E-6 4.44444E-6 L -0.00482 0.46157 " pathEditMode="relative" rAng="0" ptsTypes="AA">
                                      <p:cBhvr>
                                        <p:cTn id="38" dur="89" fill="hold"/>
                                        <p:tgtEl>
                                          <p:spTgt spid="492"/>
                                        </p:tgtEl>
                                        <p:attrNameLst>
                                          <p:attrName>ppt_x</p:attrName>
                                          <p:attrName>ppt_y</p:attrName>
                                        </p:attrNameLst>
                                      </p:cBhvr>
                                      <p:rCtr x="0" y="23079"/>
                                    </p:animMotion>
                                  </p:childTnLst>
                                </p:cTn>
                              </p:par>
                              <p:par>
                                <p:cTn id="39" presetID="42" presetClass="path" presetSubtype="0" repeatCount="80000" accel="50000" decel="50000" fill="hold" grpId="0" nodeType="withEffect">
                                  <p:stCondLst>
                                    <p:cond delay="950"/>
                                  </p:stCondLst>
                                  <p:childTnLst>
                                    <p:animMotion origin="layout" path="M 2.5E-6 4.44444E-6 L 2.5E-6 0.44745 " pathEditMode="relative" rAng="0" ptsTypes="AA">
                                      <p:cBhvr>
                                        <p:cTn id="40" dur="92" fill="hold"/>
                                        <p:tgtEl>
                                          <p:spTgt spid="493"/>
                                        </p:tgtEl>
                                        <p:attrNameLst>
                                          <p:attrName>ppt_x</p:attrName>
                                          <p:attrName>ppt_y</p:attrName>
                                        </p:attrNameLst>
                                      </p:cBhvr>
                                      <p:rCtr x="0" y="22361"/>
                                    </p:animMotion>
                                  </p:childTnLst>
                                </p:cTn>
                              </p:par>
                              <p:par>
                                <p:cTn id="41" presetID="42" presetClass="path" presetSubtype="0" repeatCount="80000" accel="50000" decel="50000" fill="hold" grpId="0" nodeType="withEffect">
                                  <p:stCondLst>
                                    <p:cond delay="1050"/>
                                  </p:stCondLst>
                                  <p:childTnLst>
                                    <p:animMotion origin="layout" path="M 1.66667E-6 2.96296E-6 L -0.00482 0.46134 " pathEditMode="relative" rAng="0" ptsTypes="AA">
                                      <p:cBhvr>
                                        <p:cTn id="42" dur="93" fill="hold"/>
                                        <p:tgtEl>
                                          <p:spTgt spid="494"/>
                                        </p:tgtEl>
                                        <p:attrNameLst>
                                          <p:attrName>ppt_x</p:attrName>
                                          <p:attrName>ppt_y</p:attrName>
                                        </p:attrNameLst>
                                      </p:cBhvr>
                                      <p:rCtr x="0" y="23056"/>
                                    </p:animMotion>
                                  </p:childTnLst>
                                </p:cTn>
                              </p:par>
                              <p:par>
                                <p:cTn id="43" presetID="42" presetClass="path" presetSubtype="0" repeatCount="80000" accel="50000" decel="50000" fill="hold" grpId="0" nodeType="withEffect">
                                  <p:stCondLst>
                                    <p:cond delay="1150"/>
                                  </p:stCondLst>
                                  <p:childTnLst>
                                    <p:animMotion origin="layout" path="M 2.5E-6 2.96296E-6 L 2.5E-6 0.44629 " pathEditMode="relative" rAng="0" ptsTypes="AA">
                                      <p:cBhvr>
                                        <p:cTn id="44" dur="91" fill="hold"/>
                                        <p:tgtEl>
                                          <p:spTgt spid="495"/>
                                        </p:tgtEl>
                                        <p:attrNameLst>
                                          <p:attrName>ppt_x</p:attrName>
                                          <p:attrName>ppt_y</p:attrName>
                                        </p:attrNameLst>
                                      </p:cBhvr>
                                      <p:rCtr x="0" y="22315"/>
                                    </p:animMotion>
                                  </p:childTnLst>
                                </p:cTn>
                              </p:par>
                              <p:par>
                                <p:cTn id="45" presetID="42" presetClass="path" presetSubtype="0" repeatCount="80000" accel="50000" decel="50000" fill="hold" grpId="0" nodeType="withEffect">
                                  <p:stCondLst>
                                    <p:cond delay="100"/>
                                  </p:stCondLst>
                                  <p:childTnLst>
                                    <p:animMotion origin="layout" path="M -1.875E-6 4.44444E-6 L -0.0013 0.47083 " pathEditMode="relative" rAng="0" ptsTypes="AA">
                                      <p:cBhvr>
                                        <p:cTn id="46" dur="104" fill="hold"/>
                                        <p:tgtEl>
                                          <p:spTgt spid="498"/>
                                        </p:tgtEl>
                                        <p:attrNameLst>
                                          <p:attrName>ppt_x</p:attrName>
                                          <p:attrName>ppt_y</p:attrName>
                                        </p:attrNameLst>
                                      </p:cBhvr>
                                      <p:rCtr x="0" y="22708"/>
                                    </p:animMotion>
                                  </p:childTnLst>
                                </p:cTn>
                              </p:par>
                              <p:par>
                                <p:cTn id="47" presetID="42" presetClass="path" presetSubtype="0" repeatCount="80000" accel="50000" decel="50000" fill="hold" grpId="0" nodeType="withEffect">
                                  <p:stCondLst>
                                    <p:cond delay="200"/>
                                  </p:stCondLst>
                                  <p:childTnLst>
                                    <p:animMotion origin="layout" path="M -1.04167E-6 4.44444E-6 L -1.04167E-6 0.45324 " pathEditMode="relative" rAng="0" ptsTypes="AA">
                                      <p:cBhvr>
                                        <p:cTn id="48" dur="105" fill="hold"/>
                                        <p:tgtEl>
                                          <p:spTgt spid="501"/>
                                        </p:tgtEl>
                                        <p:attrNameLst>
                                          <p:attrName>ppt_x</p:attrName>
                                          <p:attrName>ppt_y</p:attrName>
                                        </p:attrNameLst>
                                      </p:cBhvr>
                                      <p:rCtr x="0" y="22662"/>
                                    </p:animMotion>
                                  </p:childTnLst>
                                </p:cTn>
                              </p:par>
                              <p:par>
                                <p:cTn id="49" presetID="42" presetClass="path" presetSubtype="0" repeatCount="80000" accel="50000" decel="50000" fill="hold" grpId="0" nodeType="withEffect">
                                  <p:stCondLst>
                                    <p:cond delay="300"/>
                                  </p:stCondLst>
                                  <p:childTnLst>
                                    <p:animMotion origin="layout" path="M -1.875E-6 4.44444E-6 L -0.0013 0.47084 " pathEditMode="relative" rAng="0" ptsTypes="AA">
                                      <p:cBhvr>
                                        <p:cTn id="50" dur="104" fill="hold"/>
                                        <p:tgtEl>
                                          <p:spTgt spid="502"/>
                                        </p:tgtEl>
                                        <p:attrNameLst>
                                          <p:attrName>ppt_x</p:attrName>
                                          <p:attrName>ppt_y</p:attrName>
                                        </p:attrNameLst>
                                      </p:cBhvr>
                                      <p:rCtr x="0" y="22662"/>
                                    </p:animMotion>
                                  </p:childTnLst>
                                </p:cTn>
                              </p:par>
                              <p:par>
                                <p:cTn id="51" presetID="42" presetClass="path" presetSubtype="0" repeatCount="80000" accel="50000" decel="50000" fill="hold" grpId="0" nodeType="withEffect">
                                  <p:stCondLst>
                                    <p:cond delay="400"/>
                                  </p:stCondLst>
                                  <p:childTnLst>
                                    <p:animMotion origin="layout" path="M -1.04167E-6 4.44444E-6 L -1.04167E-6 0.45324 " pathEditMode="relative" rAng="0" ptsTypes="AA">
                                      <p:cBhvr>
                                        <p:cTn id="52" dur="103" fill="hold"/>
                                        <p:tgtEl>
                                          <p:spTgt spid="503"/>
                                        </p:tgtEl>
                                        <p:attrNameLst>
                                          <p:attrName>ppt_x</p:attrName>
                                          <p:attrName>ppt_y</p:attrName>
                                        </p:attrNameLst>
                                      </p:cBhvr>
                                      <p:rCtr x="0" y="22662"/>
                                    </p:animMotion>
                                  </p:childTnLst>
                                </p:cTn>
                              </p:par>
                              <p:par>
                                <p:cTn id="53" presetID="42" presetClass="path" presetSubtype="0" repeatCount="80000" accel="50000" decel="50000" fill="hold" grpId="0" nodeType="withEffect">
                                  <p:stCondLst>
                                    <p:cond delay="500"/>
                                  </p:stCondLst>
                                  <p:childTnLst>
                                    <p:animMotion origin="layout" path="M -2.08333E-6 4.44444E-6 L -0.00143 0.47084 " pathEditMode="relative" rAng="0" ptsTypes="AA">
                                      <p:cBhvr>
                                        <p:cTn id="54" dur="103" fill="hold"/>
                                        <p:tgtEl>
                                          <p:spTgt spid="514"/>
                                        </p:tgtEl>
                                        <p:attrNameLst>
                                          <p:attrName>ppt_x</p:attrName>
                                          <p:attrName>ppt_y</p:attrName>
                                        </p:attrNameLst>
                                      </p:cBhvr>
                                      <p:rCtr x="0" y="22662"/>
                                    </p:animMotion>
                                  </p:childTnLst>
                                </p:cTn>
                              </p:par>
                              <p:par>
                                <p:cTn id="55" presetID="42" presetClass="path" presetSubtype="0" repeatCount="80000" accel="50000" decel="50000" fill="hold" grpId="0" nodeType="withEffect">
                                  <p:stCondLst>
                                    <p:cond delay="600"/>
                                  </p:stCondLst>
                                  <p:childTnLst>
                                    <p:animMotion origin="layout" path="M -1.25E-6 4.44444E-6 L -1.25E-6 0.45324 " pathEditMode="relative" rAng="0" ptsTypes="AA">
                                      <p:cBhvr>
                                        <p:cTn id="56" dur="103" fill="hold"/>
                                        <p:tgtEl>
                                          <p:spTgt spid="515"/>
                                        </p:tgtEl>
                                        <p:attrNameLst>
                                          <p:attrName>ppt_x</p:attrName>
                                          <p:attrName>ppt_y</p:attrName>
                                        </p:attrNameLst>
                                      </p:cBhvr>
                                      <p:rCtr x="0" y="22662"/>
                                    </p:animMotion>
                                  </p:childTnLst>
                                </p:cTn>
                              </p:par>
                              <p:par>
                                <p:cTn id="57" presetID="42" presetClass="path" presetSubtype="0" repeatCount="80000" accel="50000" decel="50000" fill="hold" grpId="0" nodeType="withEffect">
                                  <p:stCondLst>
                                    <p:cond delay="700"/>
                                  </p:stCondLst>
                                  <p:childTnLst>
                                    <p:animMotion origin="layout" path="M -1.875E-6 2.96296E-6 L -0.0013 0.47061 " pathEditMode="relative" rAng="0" ptsTypes="AA">
                                      <p:cBhvr>
                                        <p:cTn id="58" dur="100" fill="hold"/>
                                        <p:tgtEl>
                                          <p:spTgt spid="516"/>
                                        </p:tgtEl>
                                        <p:attrNameLst>
                                          <p:attrName>ppt_x</p:attrName>
                                          <p:attrName>ppt_y</p:attrName>
                                        </p:attrNameLst>
                                      </p:cBhvr>
                                      <p:rCtr x="0" y="22639"/>
                                    </p:animMotion>
                                  </p:childTnLst>
                                </p:cTn>
                              </p:par>
                              <p:par>
                                <p:cTn id="59" presetID="42" presetClass="path" presetSubtype="0" repeatCount="80000" accel="50000" decel="50000" fill="hold" grpId="0" nodeType="withEffect">
                                  <p:stCondLst>
                                    <p:cond delay="800"/>
                                  </p:stCondLst>
                                  <p:childTnLst>
                                    <p:animMotion origin="layout" path="M -1.04167E-6 2.96296E-6 L -1.04167E-6 0.45301 " pathEditMode="relative" rAng="0" ptsTypes="AA">
                                      <p:cBhvr>
                                        <p:cTn id="60" dur="100" fill="hold"/>
                                        <p:tgtEl>
                                          <p:spTgt spid="517"/>
                                        </p:tgtEl>
                                        <p:attrNameLst>
                                          <p:attrName>ppt_x</p:attrName>
                                          <p:attrName>ppt_y</p:attrName>
                                        </p:attrNameLst>
                                      </p:cBhvr>
                                      <p:rCtr x="0" y="22639"/>
                                    </p:animMotion>
                                  </p:childTnLst>
                                </p:cTn>
                              </p:par>
                              <p:par>
                                <p:cTn id="61" presetID="42" presetClass="path" presetSubtype="0" repeatCount="80000" accel="50000" decel="50000" fill="hold" grpId="0" nodeType="withEffect">
                                  <p:stCondLst>
                                    <p:cond delay="900"/>
                                  </p:stCondLst>
                                  <p:childTnLst>
                                    <p:animMotion origin="layout" path="M -1.875E-6 -1.11111E-6 L -0.0013 0.47152 " pathEditMode="relative" rAng="0" ptsTypes="AA">
                                      <p:cBhvr>
                                        <p:cTn id="62" dur="100" fill="hold"/>
                                        <p:tgtEl>
                                          <p:spTgt spid="519"/>
                                        </p:tgtEl>
                                        <p:attrNameLst>
                                          <p:attrName>ppt_x</p:attrName>
                                          <p:attrName>ppt_y</p:attrName>
                                        </p:attrNameLst>
                                      </p:cBhvr>
                                      <p:rCtr x="0" y="22755"/>
                                    </p:animMotion>
                                  </p:childTnLst>
                                </p:cTn>
                              </p:par>
                              <p:par>
                                <p:cTn id="63" presetID="42" presetClass="path" presetSubtype="0" repeatCount="80000" accel="50000" decel="50000" fill="hold" grpId="0" nodeType="withEffect">
                                  <p:stCondLst>
                                    <p:cond delay="1000"/>
                                  </p:stCondLst>
                                  <p:childTnLst>
                                    <p:animMotion origin="layout" path="M -1.04167E-6 -1.11111E-6 L -1.04167E-6 0.45394 " pathEditMode="relative" rAng="0" ptsTypes="AA">
                                      <p:cBhvr>
                                        <p:cTn id="64" dur="98" fill="hold"/>
                                        <p:tgtEl>
                                          <p:spTgt spid="520"/>
                                        </p:tgtEl>
                                        <p:attrNameLst>
                                          <p:attrName>ppt_x</p:attrName>
                                          <p:attrName>ppt_y</p:attrName>
                                        </p:attrNameLst>
                                      </p:cBhvr>
                                      <p:rCtr x="0" y="22685"/>
                                    </p:animMotion>
                                  </p:childTnLst>
                                </p:cTn>
                              </p:par>
                              <p:par>
                                <p:cTn id="65" presetID="42" presetClass="path" presetSubtype="0" repeatCount="80000" accel="50000" decel="50000" fill="hold" grpId="0" nodeType="withEffect">
                                  <p:stCondLst>
                                    <p:cond delay="200"/>
                                  </p:stCondLst>
                                  <p:childTnLst>
                                    <p:animMotion origin="layout" path="M -1.875E-6 4.44444E-6 L -1.875E-6 0.45208 " pathEditMode="relative" rAng="0" ptsTypes="AA">
                                      <p:cBhvr>
                                        <p:cTn id="66" dur="106" fill="hold"/>
                                        <p:tgtEl>
                                          <p:spTgt spid="522"/>
                                        </p:tgtEl>
                                        <p:attrNameLst>
                                          <p:attrName>ppt_x</p:attrName>
                                          <p:attrName>ppt_y</p:attrName>
                                        </p:attrNameLst>
                                      </p:cBhvr>
                                      <p:rCtr x="0" y="22593"/>
                                    </p:animMotion>
                                  </p:childTnLst>
                                </p:cTn>
                              </p:par>
                              <p:par>
                                <p:cTn id="67" presetID="42" presetClass="path" presetSubtype="0" repeatCount="80000" accel="50000" decel="50000" fill="hold" grpId="0" nodeType="withEffect">
                                  <p:stCondLst>
                                    <p:cond delay="300"/>
                                  </p:stCondLst>
                                  <p:childTnLst>
                                    <p:animMotion origin="layout" path="M -8.33333E-7 4.44444E-6 L -8.33333E-7 0.45208 " pathEditMode="relative" rAng="0" ptsTypes="AA">
                                      <p:cBhvr>
                                        <p:cTn id="68" dur="101" fill="hold"/>
                                        <p:tgtEl>
                                          <p:spTgt spid="523"/>
                                        </p:tgtEl>
                                        <p:attrNameLst>
                                          <p:attrName>ppt_x</p:attrName>
                                          <p:attrName>ppt_y</p:attrName>
                                        </p:attrNameLst>
                                      </p:cBhvr>
                                      <p:rCtr x="0" y="22593"/>
                                    </p:animMotion>
                                  </p:childTnLst>
                                </p:cTn>
                              </p:par>
                              <p:par>
                                <p:cTn id="69" presetID="42" presetClass="path" presetSubtype="0" repeatCount="80000" accel="50000" decel="50000" fill="hold" grpId="0" nodeType="withEffect">
                                  <p:stCondLst>
                                    <p:cond delay="400"/>
                                  </p:stCondLst>
                                  <p:childTnLst>
                                    <p:animMotion origin="layout" path="M -1.875E-6 4.44444E-6 L -1.875E-6 0.45115 " pathEditMode="relative" rAng="0" ptsTypes="AA">
                                      <p:cBhvr>
                                        <p:cTn id="70" dur="101" fill="hold"/>
                                        <p:tgtEl>
                                          <p:spTgt spid="524"/>
                                        </p:tgtEl>
                                        <p:attrNameLst>
                                          <p:attrName>ppt_x</p:attrName>
                                          <p:attrName>ppt_y</p:attrName>
                                        </p:attrNameLst>
                                      </p:cBhvr>
                                      <p:rCtr x="0" y="22546"/>
                                    </p:animMotion>
                                  </p:childTnLst>
                                </p:cTn>
                              </p:par>
                              <p:par>
                                <p:cTn id="71" presetID="42" presetClass="path" presetSubtype="0" repeatCount="80000" accel="50000" decel="50000" fill="hold" grpId="0" nodeType="withEffect">
                                  <p:stCondLst>
                                    <p:cond delay="500"/>
                                  </p:stCondLst>
                                  <p:childTnLst>
                                    <p:animMotion origin="layout" path="M -8.33333E-7 4.44444E-6 L -8.33333E-7 0.45115 " pathEditMode="relative" rAng="0" ptsTypes="AA">
                                      <p:cBhvr>
                                        <p:cTn id="72" dur="100" fill="hold"/>
                                        <p:tgtEl>
                                          <p:spTgt spid="525"/>
                                        </p:tgtEl>
                                        <p:attrNameLst>
                                          <p:attrName>ppt_x</p:attrName>
                                          <p:attrName>ppt_y</p:attrName>
                                        </p:attrNameLst>
                                      </p:cBhvr>
                                      <p:rCtr x="0" y="22546"/>
                                    </p:animMotion>
                                  </p:childTnLst>
                                </p:cTn>
                              </p:par>
                              <p:par>
                                <p:cTn id="73" presetID="42" presetClass="path" presetSubtype="0" repeatCount="80000" accel="50000" decel="50000" fill="hold" grpId="0" nodeType="withEffect">
                                  <p:stCondLst>
                                    <p:cond delay="600"/>
                                  </p:stCondLst>
                                  <p:childTnLst>
                                    <p:animMotion origin="layout" path="M -1.875E-6 4.44444E-6 L -1.875E-6 0.45208 " pathEditMode="relative" rAng="0" ptsTypes="AA">
                                      <p:cBhvr>
                                        <p:cTn id="74" dur="101" fill="hold"/>
                                        <p:tgtEl>
                                          <p:spTgt spid="526"/>
                                        </p:tgtEl>
                                        <p:attrNameLst>
                                          <p:attrName>ppt_x</p:attrName>
                                          <p:attrName>ppt_y</p:attrName>
                                        </p:attrNameLst>
                                      </p:cBhvr>
                                      <p:rCtr x="0" y="22593"/>
                                    </p:animMotion>
                                  </p:childTnLst>
                                </p:cTn>
                              </p:par>
                              <p:par>
                                <p:cTn id="75" presetID="42" presetClass="path" presetSubtype="0" repeatCount="80000" accel="50000" decel="50000" fill="hold" grpId="0" nodeType="withEffect">
                                  <p:stCondLst>
                                    <p:cond delay="700"/>
                                  </p:stCondLst>
                                  <p:childTnLst>
                                    <p:animMotion origin="layout" path="M -8.33333E-7 4.44444E-6 L -8.33333E-7 0.45115 " pathEditMode="relative" rAng="0" ptsTypes="AA">
                                      <p:cBhvr>
                                        <p:cTn id="76" dur="101" fill="hold"/>
                                        <p:tgtEl>
                                          <p:spTgt spid="528"/>
                                        </p:tgtEl>
                                        <p:attrNameLst>
                                          <p:attrName>ppt_x</p:attrName>
                                          <p:attrName>ppt_y</p:attrName>
                                        </p:attrNameLst>
                                      </p:cBhvr>
                                      <p:rCtr x="0" y="22546"/>
                                    </p:animMotion>
                                  </p:childTnLst>
                                </p:cTn>
                              </p:par>
                              <p:par>
                                <p:cTn id="77" presetID="42" presetClass="path" presetSubtype="0" repeatCount="80000" accel="50000" decel="50000" fill="hold" grpId="0" nodeType="withEffect">
                                  <p:stCondLst>
                                    <p:cond delay="800"/>
                                  </p:stCondLst>
                                  <p:childTnLst>
                                    <p:animMotion origin="layout" path="M -1.875E-6 4.44444E-6 L -1.875E-6 0.45324 " pathEditMode="relative" rAng="0" ptsTypes="AA">
                                      <p:cBhvr>
                                        <p:cTn id="78" dur="100" fill="hold"/>
                                        <p:tgtEl>
                                          <p:spTgt spid="529"/>
                                        </p:tgtEl>
                                        <p:attrNameLst>
                                          <p:attrName>ppt_x</p:attrName>
                                          <p:attrName>ppt_y</p:attrName>
                                        </p:attrNameLst>
                                      </p:cBhvr>
                                      <p:rCtr x="0" y="22662"/>
                                    </p:animMotion>
                                  </p:childTnLst>
                                </p:cTn>
                              </p:par>
                              <p:par>
                                <p:cTn id="79" presetID="42" presetClass="path" presetSubtype="0" repeatCount="80000" accel="50000" decel="50000" fill="hold" grpId="0" nodeType="withEffect">
                                  <p:stCondLst>
                                    <p:cond delay="900"/>
                                  </p:stCondLst>
                                  <p:childTnLst>
                                    <p:animMotion origin="layout" path="M -8.33333E-7 4.44444E-6 L -8.33333E-7 0.45115 " pathEditMode="relative" rAng="0" ptsTypes="AA">
                                      <p:cBhvr>
                                        <p:cTn id="80" dur="96" fill="hold"/>
                                        <p:tgtEl>
                                          <p:spTgt spid="530"/>
                                        </p:tgtEl>
                                        <p:attrNameLst>
                                          <p:attrName>ppt_x</p:attrName>
                                          <p:attrName>ppt_y</p:attrName>
                                        </p:attrNameLst>
                                      </p:cBhvr>
                                      <p:rCtr x="0" y="22546"/>
                                    </p:animMotion>
                                  </p:childTnLst>
                                </p:cTn>
                              </p:par>
                              <p:par>
                                <p:cTn id="81" presetID="42" presetClass="path" presetSubtype="0" repeatCount="80000" accel="50000" decel="50000" fill="hold" grpId="0" nodeType="withEffect">
                                  <p:stCondLst>
                                    <p:cond delay="1000"/>
                                  </p:stCondLst>
                                  <p:childTnLst>
                                    <p:animMotion origin="layout" path="M -1.875E-6 2.96296E-6 L -1.875E-6 0.45301 " pathEditMode="relative" rAng="0" ptsTypes="AA">
                                      <p:cBhvr>
                                        <p:cTn id="82" dur="100" fill="hold"/>
                                        <p:tgtEl>
                                          <p:spTgt spid="533"/>
                                        </p:tgtEl>
                                        <p:attrNameLst>
                                          <p:attrName>ppt_x</p:attrName>
                                          <p:attrName>ppt_y</p:attrName>
                                        </p:attrNameLst>
                                      </p:cBhvr>
                                      <p:rCtr x="0" y="22639"/>
                                    </p:animMotion>
                                  </p:childTnLst>
                                </p:cTn>
                              </p:par>
                              <p:par>
                                <p:cTn id="83" presetID="42" presetClass="path" presetSubtype="0" repeatCount="80000" accel="50000" decel="50000" fill="hold" grpId="0" nodeType="withEffect">
                                  <p:stCondLst>
                                    <p:cond delay="1100"/>
                                  </p:stCondLst>
                                  <p:childTnLst>
                                    <p:animMotion origin="layout" path="M -8.33333E-7 2.96296E-6 L -8.33333E-7 0.45092 " pathEditMode="relative" rAng="0" ptsTypes="AA">
                                      <p:cBhvr>
                                        <p:cTn id="84" dur="96" fill="hold"/>
                                        <p:tgtEl>
                                          <p:spTgt spid="531"/>
                                        </p:tgtEl>
                                        <p:attrNameLst>
                                          <p:attrName>ppt_x</p:attrName>
                                          <p:attrName>ppt_y</p:attrName>
                                        </p:attrNameLst>
                                      </p:cBhvr>
                                      <p:rCtr x="0" y="22546"/>
                                    </p:animMotion>
                                  </p:childTnLst>
                                </p:cTn>
                              </p:par>
                              <p:par>
                                <p:cTn id="85" presetID="1" presetClass="exit" presetSubtype="0" fill="hold" grpId="1" nodeType="withEffect">
                                  <p:stCondLst>
                                    <p:cond delay="7000"/>
                                  </p:stCondLst>
                                  <p:childTnLst>
                                    <p:set>
                                      <p:cBhvr>
                                        <p:cTn id="86" dur="1" fill="hold">
                                          <p:stCondLst>
                                            <p:cond delay="0"/>
                                          </p:stCondLst>
                                        </p:cTn>
                                        <p:tgtEl>
                                          <p:spTgt spid="452"/>
                                        </p:tgtEl>
                                        <p:attrNameLst>
                                          <p:attrName>style.visibility</p:attrName>
                                        </p:attrNameLst>
                                      </p:cBhvr>
                                      <p:to>
                                        <p:strVal val="hidden"/>
                                      </p:to>
                                    </p:set>
                                  </p:childTnLst>
                                </p:cTn>
                              </p:par>
                              <p:par>
                                <p:cTn id="87" presetID="1" presetClass="exit" presetSubtype="0" fill="hold" grpId="1" nodeType="withEffect">
                                  <p:stCondLst>
                                    <p:cond delay="7000"/>
                                  </p:stCondLst>
                                  <p:childTnLst>
                                    <p:set>
                                      <p:cBhvr>
                                        <p:cTn id="88" dur="1" fill="hold">
                                          <p:stCondLst>
                                            <p:cond delay="0"/>
                                          </p:stCondLst>
                                        </p:cTn>
                                        <p:tgtEl>
                                          <p:spTgt spid="453"/>
                                        </p:tgtEl>
                                        <p:attrNameLst>
                                          <p:attrName>style.visibility</p:attrName>
                                        </p:attrNameLst>
                                      </p:cBhvr>
                                      <p:to>
                                        <p:strVal val="hidden"/>
                                      </p:to>
                                    </p:set>
                                  </p:childTnLst>
                                </p:cTn>
                              </p:par>
                              <p:par>
                                <p:cTn id="89" presetID="1" presetClass="exit" presetSubtype="0" fill="hold" grpId="1" nodeType="withEffect">
                                  <p:stCondLst>
                                    <p:cond delay="7000"/>
                                  </p:stCondLst>
                                  <p:childTnLst>
                                    <p:set>
                                      <p:cBhvr>
                                        <p:cTn id="90" dur="1" fill="hold">
                                          <p:stCondLst>
                                            <p:cond delay="0"/>
                                          </p:stCondLst>
                                        </p:cTn>
                                        <p:tgtEl>
                                          <p:spTgt spid="454"/>
                                        </p:tgtEl>
                                        <p:attrNameLst>
                                          <p:attrName>style.visibility</p:attrName>
                                        </p:attrNameLst>
                                      </p:cBhvr>
                                      <p:to>
                                        <p:strVal val="hidden"/>
                                      </p:to>
                                    </p:set>
                                  </p:childTnLst>
                                </p:cTn>
                              </p:par>
                              <p:par>
                                <p:cTn id="91" presetID="1" presetClass="exit" presetSubtype="0" fill="hold" grpId="1" nodeType="withEffect">
                                  <p:stCondLst>
                                    <p:cond delay="7000"/>
                                  </p:stCondLst>
                                  <p:childTnLst>
                                    <p:set>
                                      <p:cBhvr>
                                        <p:cTn id="92" dur="1" fill="hold">
                                          <p:stCondLst>
                                            <p:cond delay="0"/>
                                          </p:stCondLst>
                                        </p:cTn>
                                        <p:tgtEl>
                                          <p:spTgt spid="455"/>
                                        </p:tgtEl>
                                        <p:attrNameLst>
                                          <p:attrName>style.visibility</p:attrName>
                                        </p:attrNameLst>
                                      </p:cBhvr>
                                      <p:to>
                                        <p:strVal val="hidden"/>
                                      </p:to>
                                    </p:set>
                                  </p:childTnLst>
                                </p:cTn>
                              </p:par>
                              <p:par>
                                <p:cTn id="93" presetID="1" presetClass="exit" presetSubtype="0" fill="hold" grpId="1" nodeType="withEffect">
                                  <p:stCondLst>
                                    <p:cond delay="7000"/>
                                  </p:stCondLst>
                                  <p:childTnLst>
                                    <p:set>
                                      <p:cBhvr>
                                        <p:cTn id="94" dur="1" fill="hold">
                                          <p:stCondLst>
                                            <p:cond delay="0"/>
                                          </p:stCondLst>
                                        </p:cTn>
                                        <p:tgtEl>
                                          <p:spTgt spid="456"/>
                                        </p:tgtEl>
                                        <p:attrNameLst>
                                          <p:attrName>style.visibility</p:attrName>
                                        </p:attrNameLst>
                                      </p:cBhvr>
                                      <p:to>
                                        <p:strVal val="hidden"/>
                                      </p:to>
                                    </p:set>
                                  </p:childTnLst>
                                </p:cTn>
                              </p:par>
                              <p:par>
                                <p:cTn id="95" presetID="1" presetClass="exit" presetSubtype="0" fill="hold" grpId="1" nodeType="withEffect">
                                  <p:stCondLst>
                                    <p:cond delay="7000"/>
                                  </p:stCondLst>
                                  <p:childTnLst>
                                    <p:set>
                                      <p:cBhvr>
                                        <p:cTn id="96" dur="1" fill="hold">
                                          <p:stCondLst>
                                            <p:cond delay="0"/>
                                          </p:stCondLst>
                                        </p:cTn>
                                        <p:tgtEl>
                                          <p:spTgt spid="457"/>
                                        </p:tgtEl>
                                        <p:attrNameLst>
                                          <p:attrName>style.visibility</p:attrName>
                                        </p:attrNameLst>
                                      </p:cBhvr>
                                      <p:to>
                                        <p:strVal val="hidden"/>
                                      </p:to>
                                    </p:set>
                                  </p:childTnLst>
                                </p:cTn>
                              </p:par>
                              <p:par>
                                <p:cTn id="97" presetID="1" presetClass="exit" presetSubtype="0" fill="hold" grpId="1" nodeType="withEffect">
                                  <p:stCondLst>
                                    <p:cond delay="7000"/>
                                  </p:stCondLst>
                                  <p:childTnLst>
                                    <p:set>
                                      <p:cBhvr>
                                        <p:cTn id="98" dur="1" fill="hold">
                                          <p:stCondLst>
                                            <p:cond delay="0"/>
                                          </p:stCondLst>
                                        </p:cTn>
                                        <p:tgtEl>
                                          <p:spTgt spid="478"/>
                                        </p:tgtEl>
                                        <p:attrNameLst>
                                          <p:attrName>style.visibility</p:attrName>
                                        </p:attrNameLst>
                                      </p:cBhvr>
                                      <p:to>
                                        <p:strVal val="hidden"/>
                                      </p:to>
                                    </p:set>
                                  </p:childTnLst>
                                </p:cTn>
                              </p:par>
                              <p:par>
                                <p:cTn id="99" presetID="1" presetClass="exit" presetSubtype="0" fill="hold" grpId="1" nodeType="withEffect">
                                  <p:stCondLst>
                                    <p:cond delay="7000"/>
                                  </p:stCondLst>
                                  <p:childTnLst>
                                    <p:set>
                                      <p:cBhvr>
                                        <p:cTn id="100" dur="1" fill="hold">
                                          <p:stCondLst>
                                            <p:cond delay="0"/>
                                          </p:stCondLst>
                                        </p:cTn>
                                        <p:tgtEl>
                                          <p:spTgt spid="479"/>
                                        </p:tgtEl>
                                        <p:attrNameLst>
                                          <p:attrName>style.visibility</p:attrName>
                                        </p:attrNameLst>
                                      </p:cBhvr>
                                      <p:to>
                                        <p:strVal val="hidden"/>
                                      </p:to>
                                    </p:set>
                                  </p:childTnLst>
                                </p:cTn>
                              </p:par>
                              <p:par>
                                <p:cTn id="101" presetID="1" presetClass="exit" presetSubtype="0" fill="hold" grpId="1" nodeType="withEffect">
                                  <p:stCondLst>
                                    <p:cond delay="7000"/>
                                  </p:stCondLst>
                                  <p:childTnLst>
                                    <p:set>
                                      <p:cBhvr>
                                        <p:cTn id="102" dur="1" fill="hold">
                                          <p:stCondLst>
                                            <p:cond delay="0"/>
                                          </p:stCondLst>
                                        </p:cTn>
                                        <p:tgtEl>
                                          <p:spTgt spid="482"/>
                                        </p:tgtEl>
                                        <p:attrNameLst>
                                          <p:attrName>style.visibility</p:attrName>
                                        </p:attrNameLst>
                                      </p:cBhvr>
                                      <p:to>
                                        <p:strVal val="hidden"/>
                                      </p:to>
                                    </p:set>
                                  </p:childTnLst>
                                </p:cTn>
                              </p:par>
                              <p:par>
                                <p:cTn id="103" presetID="1" presetClass="exit" presetSubtype="0" fill="hold" grpId="1" nodeType="withEffect">
                                  <p:stCondLst>
                                    <p:cond delay="7000"/>
                                  </p:stCondLst>
                                  <p:childTnLst>
                                    <p:set>
                                      <p:cBhvr>
                                        <p:cTn id="104" dur="1" fill="hold">
                                          <p:stCondLst>
                                            <p:cond delay="0"/>
                                          </p:stCondLst>
                                        </p:cTn>
                                        <p:tgtEl>
                                          <p:spTgt spid="483"/>
                                        </p:tgtEl>
                                        <p:attrNameLst>
                                          <p:attrName>style.visibility</p:attrName>
                                        </p:attrNameLst>
                                      </p:cBhvr>
                                      <p:to>
                                        <p:strVal val="hidden"/>
                                      </p:to>
                                    </p:set>
                                  </p:childTnLst>
                                </p:cTn>
                              </p:par>
                              <p:par>
                                <p:cTn id="105" presetID="1" presetClass="exit" presetSubtype="0" fill="hold" grpId="1" nodeType="withEffect">
                                  <p:stCondLst>
                                    <p:cond delay="7000"/>
                                  </p:stCondLst>
                                  <p:childTnLst>
                                    <p:set>
                                      <p:cBhvr>
                                        <p:cTn id="106" dur="1" fill="hold">
                                          <p:stCondLst>
                                            <p:cond delay="0"/>
                                          </p:stCondLst>
                                        </p:cTn>
                                        <p:tgtEl>
                                          <p:spTgt spid="485"/>
                                        </p:tgtEl>
                                        <p:attrNameLst>
                                          <p:attrName>style.visibility</p:attrName>
                                        </p:attrNameLst>
                                      </p:cBhvr>
                                      <p:to>
                                        <p:strVal val="hidden"/>
                                      </p:to>
                                    </p:set>
                                  </p:childTnLst>
                                </p:cTn>
                              </p:par>
                              <p:par>
                                <p:cTn id="107" presetID="1" presetClass="exit" presetSubtype="0" fill="hold" grpId="1" nodeType="withEffect">
                                  <p:stCondLst>
                                    <p:cond delay="7000"/>
                                  </p:stCondLst>
                                  <p:childTnLst>
                                    <p:set>
                                      <p:cBhvr>
                                        <p:cTn id="108" dur="1" fill="hold">
                                          <p:stCondLst>
                                            <p:cond delay="0"/>
                                          </p:stCondLst>
                                        </p:cTn>
                                        <p:tgtEl>
                                          <p:spTgt spid="486"/>
                                        </p:tgtEl>
                                        <p:attrNameLst>
                                          <p:attrName>style.visibility</p:attrName>
                                        </p:attrNameLst>
                                      </p:cBhvr>
                                      <p:to>
                                        <p:strVal val="hidden"/>
                                      </p:to>
                                    </p:set>
                                  </p:childTnLst>
                                </p:cTn>
                              </p:par>
                              <p:par>
                                <p:cTn id="109" presetID="1" presetClass="exit" presetSubtype="0" fill="hold" grpId="1" nodeType="withEffect">
                                  <p:stCondLst>
                                    <p:cond delay="7000"/>
                                  </p:stCondLst>
                                  <p:childTnLst>
                                    <p:set>
                                      <p:cBhvr>
                                        <p:cTn id="110" dur="1" fill="hold">
                                          <p:stCondLst>
                                            <p:cond delay="0"/>
                                          </p:stCondLst>
                                        </p:cTn>
                                        <p:tgtEl>
                                          <p:spTgt spid="487"/>
                                        </p:tgtEl>
                                        <p:attrNameLst>
                                          <p:attrName>style.visibility</p:attrName>
                                        </p:attrNameLst>
                                      </p:cBhvr>
                                      <p:to>
                                        <p:strVal val="hidden"/>
                                      </p:to>
                                    </p:set>
                                  </p:childTnLst>
                                </p:cTn>
                              </p:par>
                              <p:par>
                                <p:cTn id="111" presetID="1" presetClass="exit" presetSubtype="0" fill="hold" grpId="1" nodeType="withEffect">
                                  <p:stCondLst>
                                    <p:cond delay="7000"/>
                                  </p:stCondLst>
                                  <p:childTnLst>
                                    <p:set>
                                      <p:cBhvr>
                                        <p:cTn id="112" dur="1" fill="hold">
                                          <p:stCondLst>
                                            <p:cond delay="0"/>
                                          </p:stCondLst>
                                        </p:cTn>
                                        <p:tgtEl>
                                          <p:spTgt spid="488"/>
                                        </p:tgtEl>
                                        <p:attrNameLst>
                                          <p:attrName>style.visibility</p:attrName>
                                        </p:attrNameLst>
                                      </p:cBhvr>
                                      <p:to>
                                        <p:strVal val="hidden"/>
                                      </p:to>
                                    </p:set>
                                  </p:childTnLst>
                                </p:cTn>
                              </p:par>
                              <p:par>
                                <p:cTn id="113" presetID="1" presetClass="exit" presetSubtype="0" fill="hold" grpId="1" nodeType="withEffect">
                                  <p:stCondLst>
                                    <p:cond delay="7000"/>
                                  </p:stCondLst>
                                  <p:childTnLst>
                                    <p:set>
                                      <p:cBhvr>
                                        <p:cTn id="114" dur="1" fill="hold">
                                          <p:stCondLst>
                                            <p:cond delay="0"/>
                                          </p:stCondLst>
                                        </p:cTn>
                                        <p:tgtEl>
                                          <p:spTgt spid="490"/>
                                        </p:tgtEl>
                                        <p:attrNameLst>
                                          <p:attrName>style.visibility</p:attrName>
                                        </p:attrNameLst>
                                      </p:cBhvr>
                                      <p:to>
                                        <p:strVal val="hidden"/>
                                      </p:to>
                                    </p:set>
                                  </p:childTnLst>
                                </p:cTn>
                              </p:par>
                              <p:par>
                                <p:cTn id="115" presetID="1" presetClass="exit" presetSubtype="0" fill="hold" grpId="1" nodeType="withEffect">
                                  <p:stCondLst>
                                    <p:cond delay="7000"/>
                                  </p:stCondLst>
                                  <p:childTnLst>
                                    <p:set>
                                      <p:cBhvr>
                                        <p:cTn id="116" dur="1" fill="hold">
                                          <p:stCondLst>
                                            <p:cond delay="0"/>
                                          </p:stCondLst>
                                        </p:cTn>
                                        <p:tgtEl>
                                          <p:spTgt spid="491"/>
                                        </p:tgtEl>
                                        <p:attrNameLst>
                                          <p:attrName>style.visibility</p:attrName>
                                        </p:attrNameLst>
                                      </p:cBhvr>
                                      <p:to>
                                        <p:strVal val="hidden"/>
                                      </p:to>
                                    </p:set>
                                  </p:childTnLst>
                                </p:cTn>
                              </p:par>
                              <p:par>
                                <p:cTn id="117" presetID="1" presetClass="exit" presetSubtype="0" fill="hold" grpId="1" nodeType="withEffect">
                                  <p:stCondLst>
                                    <p:cond delay="7000"/>
                                  </p:stCondLst>
                                  <p:childTnLst>
                                    <p:set>
                                      <p:cBhvr>
                                        <p:cTn id="118" dur="1" fill="hold">
                                          <p:stCondLst>
                                            <p:cond delay="0"/>
                                          </p:stCondLst>
                                        </p:cTn>
                                        <p:tgtEl>
                                          <p:spTgt spid="492"/>
                                        </p:tgtEl>
                                        <p:attrNameLst>
                                          <p:attrName>style.visibility</p:attrName>
                                        </p:attrNameLst>
                                      </p:cBhvr>
                                      <p:to>
                                        <p:strVal val="hidden"/>
                                      </p:to>
                                    </p:set>
                                  </p:childTnLst>
                                </p:cTn>
                              </p:par>
                              <p:par>
                                <p:cTn id="119" presetID="1" presetClass="exit" presetSubtype="0" fill="hold" grpId="1" nodeType="withEffect">
                                  <p:stCondLst>
                                    <p:cond delay="6900"/>
                                  </p:stCondLst>
                                  <p:childTnLst>
                                    <p:set>
                                      <p:cBhvr>
                                        <p:cTn id="120" dur="1" fill="hold">
                                          <p:stCondLst>
                                            <p:cond delay="0"/>
                                          </p:stCondLst>
                                        </p:cTn>
                                        <p:tgtEl>
                                          <p:spTgt spid="493"/>
                                        </p:tgtEl>
                                        <p:attrNameLst>
                                          <p:attrName>style.visibility</p:attrName>
                                        </p:attrNameLst>
                                      </p:cBhvr>
                                      <p:to>
                                        <p:strVal val="hidden"/>
                                      </p:to>
                                    </p:set>
                                  </p:childTnLst>
                                </p:cTn>
                              </p:par>
                              <p:par>
                                <p:cTn id="121" presetID="1" presetClass="exit" presetSubtype="0" fill="hold" grpId="1" nodeType="withEffect">
                                  <p:stCondLst>
                                    <p:cond delay="7000"/>
                                  </p:stCondLst>
                                  <p:childTnLst>
                                    <p:set>
                                      <p:cBhvr>
                                        <p:cTn id="122" dur="1" fill="hold">
                                          <p:stCondLst>
                                            <p:cond delay="0"/>
                                          </p:stCondLst>
                                        </p:cTn>
                                        <p:tgtEl>
                                          <p:spTgt spid="494"/>
                                        </p:tgtEl>
                                        <p:attrNameLst>
                                          <p:attrName>style.visibility</p:attrName>
                                        </p:attrNameLst>
                                      </p:cBhvr>
                                      <p:to>
                                        <p:strVal val="hidden"/>
                                      </p:to>
                                    </p:set>
                                  </p:childTnLst>
                                </p:cTn>
                              </p:par>
                              <p:par>
                                <p:cTn id="123" presetID="1" presetClass="exit" presetSubtype="0" fill="hold" grpId="1" nodeType="withEffect">
                                  <p:stCondLst>
                                    <p:cond delay="7000"/>
                                  </p:stCondLst>
                                  <p:childTnLst>
                                    <p:set>
                                      <p:cBhvr>
                                        <p:cTn id="124" dur="1" fill="hold">
                                          <p:stCondLst>
                                            <p:cond delay="0"/>
                                          </p:stCondLst>
                                        </p:cTn>
                                        <p:tgtEl>
                                          <p:spTgt spid="495"/>
                                        </p:tgtEl>
                                        <p:attrNameLst>
                                          <p:attrName>style.visibility</p:attrName>
                                        </p:attrNameLst>
                                      </p:cBhvr>
                                      <p:to>
                                        <p:strVal val="hidden"/>
                                      </p:to>
                                    </p:set>
                                  </p:childTnLst>
                                </p:cTn>
                              </p:par>
                              <p:par>
                                <p:cTn id="125" presetID="1" presetClass="exit" presetSubtype="0" fill="hold" grpId="1" nodeType="withEffect">
                                  <p:stCondLst>
                                    <p:cond delay="7000"/>
                                  </p:stCondLst>
                                  <p:childTnLst>
                                    <p:set>
                                      <p:cBhvr>
                                        <p:cTn id="126" dur="1" fill="hold">
                                          <p:stCondLst>
                                            <p:cond delay="0"/>
                                          </p:stCondLst>
                                        </p:cTn>
                                        <p:tgtEl>
                                          <p:spTgt spid="498"/>
                                        </p:tgtEl>
                                        <p:attrNameLst>
                                          <p:attrName>style.visibility</p:attrName>
                                        </p:attrNameLst>
                                      </p:cBhvr>
                                      <p:to>
                                        <p:strVal val="hidden"/>
                                      </p:to>
                                    </p:set>
                                  </p:childTnLst>
                                </p:cTn>
                              </p:par>
                              <p:par>
                                <p:cTn id="127" presetID="1" presetClass="exit" presetSubtype="0" fill="hold" grpId="1" nodeType="withEffect">
                                  <p:stCondLst>
                                    <p:cond delay="7000"/>
                                  </p:stCondLst>
                                  <p:childTnLst>
                                    <p:set>
                                      <p:cBhvr>
                                        <p:cTn id="128" dur="1" fill="hold">
                                          <p:stCondLst>
                                            <p:cond delay="0"/>
                                          </p:stCondLst>
                                        </p:cTn>
                                        <p:tgtEl>
                                          <p:spTgt spid="501"/>
                                        </p:tgtEl>
                                        <p:attrNameLst>
                                          <p:attrName>style.visibility</p:attrName>
                                        </p:attrNameLst>
                                      </p:cBhvr>
                                      <p:to>
                                        <p:strVal val="hidden"/>
                                      </p:to>
                                    </p:set>
                                  </p:childTnLst>
                                </p:cTn>
                              </p:par>
                              <p:par>
                                <p:cTn id="129" presetID="1" presetClass="exit" presetSubtype="0" fill="hold" grpId="1" nodeType="withEffect">
                                  <p:stCondLst>
                                    <p:cond delay="7000"/>
                                  </p:stCondLst>
                                  <p:childTnLst>
                                    <p:set>
                                      <p:cBhvr>
                                        <p:cTn id="130" dur="1" fill="hold">
                                          <p:stCondLst>
                                            <p:cond delay="0"/>
                                          </p:stCondLst>
                                        </p:cTn>
                                        <p:tgtEl>
                                          <p:spTgt spid="502"/>
                                        </p:tgtEl>
                                        <p:attrNameLst>
                                          <p:attrName>style.visibility</p:attrName>
                                        </p:attrNameLst>
                                      </p:cBhvr>
                                      <p:to>
                                        <p:strVal val="hidden"/>
                                      </p:to>
                                    </p:set>
                                  </p:childTnLst>
                                </p:cTn>
                              </p:par>
                              <p:par>
                                <p:cTn id="131" presetID="1" presetClass="exit" presetSubtype="0" fill="hold" grpId="1" nodeType="withEffect">
                                  <p:stCondLst>
                                    <p:cond delay="7000"/>
                                  </p:stCondLst>
                                  <p:childTnLst>
                                    <p:set>
                                      <p:cBhvr>
                                        <p:cTn id="132" dur="1" fill="hold">
                                          <p:stCondLst>
                                            <p:cond delay="0"/>
                                          </p:stCondLst>
                                        </p:cTn>
                                        <p:tgtEl>
                                          <p:spTgt spid="503"/>
                                        </p:tgtEl>
                                        <p:attrNameLst>
                                          <p:attrName>style.visibility</p:attrName>
                                        </p:attrNameLst>
                                      </p:cBhvr>
                                      <p:to>
                                        <p:strVal val="hidden"/>
                                      </p:to>
                                    </p:set>
                                  </p:childTnLst>
                                </p:cTn>
                              </p:par>
                              <p:par>
                                <p:cTn id="133" presetID="1" presetClass="exit" presetSubtype="0" fill="hold" grpId="1" nodeType="withEffect">
                                  <p:stCondLst>
                                    <p:cond delay="7000"/>
                                  </p:stCondLst>
                                  <p:childTnLst>
                                    <p:set>
                                      <p:cBhvr>
                                        <p:cTn id="134" dur="1" fill="hold">
                                          <p:stCondLst>
                                            <p:cond delay="0"/>
                                          </p:stCondLst>
                                        </p:cTn>
                                        <p:tgtEl>
                                          <p:spTgt spid="514"/>
                                        </p:tgtEl>
                                        <p:attrNameLst>
                                          <p:attrName>style.visibility</p:attrName>
                                        </p:attrNameLst>
                                      </p:cBhvr>
                                      <p:to>
                                        <p:strVal val="hidden"/>
                                      </p:to>
                                    </p:set>
                                  </p:childTnLst>
                                </p:cTn>
                              </p:par>
                              <p:par>
                                <p:cTn id="135" presetID="1" presetClass="exit" presetSubtype="0" fill="hold" grpId="1" nodeType="withEffect">
                                  <p:stCondLst>
                                    <p:cond delay="7000"/>
                                  </p:stCondLst>
                                  <p:childTnLst>
                                    <p:set>
                                      <p:cBhvr>
                                        <p:cTn id="136" dur="1" fill="hold">
                                          <p:stCondLst>
                                            <p:cond delay="0"/>
                                          </p:stCondLst>
                                        </p:cTn>
                                        <p:tgtEl>
                                          <p:spTgt spid="515"/>
                                        </p:tgtEl>
                                        <p:attrNameLst>
                                          <p:attrName>style.visibility</p:attrName>
                                        </p:attrNameLst>
                                      </p:cBhvr>
                                      <p:to>
                                        <p:strVal val="hidden"/>
                                      </p:to>
                                    </p:set>
                                  </p:childTnLst>
                                </p:cTn>
                              </p:par>
                              <p:par>
                                <p:cTn id="137" presetID="1" presetClass="exit" presetSubtype="0" fill="hold" grpId="1" nodeType="withEffect">
                                  <p:stCondLst>
                                    <p:cond delay="7000"/>
                                  </p:stCondLst>
                                  <p:childTnLst>
                                    <p:set>
                                      <p:cBhvr>
                                        <p:cTn id="138" dur="1" fill="hold">
                                          <p:stCondLst>
                                            <p:cond delay="0"/>
                                          </p:stCondLst>
                                        </p:cTn>
                                        <p:tgtEl>
                                          <p:spTgt spid="516"/>
                                        </p:tgtEl>
                                        <p:attrNameLst>
                                          <p:attrName>style.visibility</p:attrName>
                                        </p:attrNameLst>
                                      </p:cBhvr>
                                      <p:to>
                                        <p:strVal val="hidden"/>
                                      </p:to>
                                    </p:set>
                                  </p:childTnLst>
                                </p:cTn>
                              </p:par>
                              <p:par>
                                <p:cTn id="139" presetID="1" presetClass="exit" presetSubtype="0" fill="hold" grpId="1" nodeType="withEffect">
                                  <p:stCondLst>
                                    <p:cond delay="7000"/>
                                  </p:stCondLst>
                                  <p:childTnLst>
                                    <p:set>
                                      <p:cBhvr>
                                        <p:cTn id="140" dur="1" fill="hold">
                                          <p:stCondLst>
                                            <p:cond delay="0"/>
                                          </p:stCondLst>
                                        </p:cTn>
                                        <p:tgtEl>
                                          <p:spTgt spid="517"/>
                                        </p:tgtEl>
                                        <p:attrNameLst>
                                          <p:attrName>style.visibility</p:attrName>
                                        </p:attrNameLst>
                                      </p:cBhvr>
                                      <p:to>
                                        <p:strVal val="hidden"/>
                                      </p:to>
                                    </p:set>
                                  </p:childTnLst>
                                </p:cTn>
                              </p:par>
                              <p:par>
                                <p:cTn id="141" presetID="1" presetClass="exit" presetSubtype="0" fill="hold" grpId="1" nodeType="withEffect">
                                  <p:stCondLst>
                                    <p:cond delay="7000"/>
                                  </p:stCondLst>
                                  <p:childTnLst>
                                    <p:set>
                                      <p:cBhvr>
                                        <p:cTn id="142" dur="1" fill="hold">
                                          <p:stCondLst>
                                            <p:cond delay="0"/>
                                          </p:stCondLst>
                                        </p:cTn>
                                        <p:tgtEl>
                                          <p:spTgt spid="519"/>
                                        </p:tgtEl>
                                        <p:attrNameLst>
                                          <p:attrName>style.visibility</p:attrName>
                                        </p:attrNameLst>
                                      </p:cBhvr>
                                      <p:to>
                                        <p:strVal val="hidden"/>
                                      </p:to>
                                    </p:set>
                                  </p:childTnLst>
                                </p:cTn>
                              </p:par>
                              <p:par>
                                <p:cTn id="143" presetID="1" presetClass="exit" presetSubtype="0" fill="hold" grpId="1" nodeType="withEffect">
                                  <p:stCondLst>
                                    <p:cond delay="7000"/>
                                  </p:stCondLst>
                                  <p:childTnLst>
                                    <p:set>
                                      <p:cBhvr>
                                        <p:cTn id="144" dur="1" fill="hold">
                                          <p:stCondLst>
                                            <p:cond delay="0"/>
                                          </p:stCondLst>
                                        </p:cTn>
                                        <p:tgtEl>
                                          <p:spTgt spid="520"/>
                                        </p:tgtEl>
                                        <p:attrNameLst>
                                          <p:attrName>style.visibility</p:attrName>
                                        </p:attrNameLst>
                                      </p:cBhvr>
                                      <p:to>
                                        <p:strVal val="hidden"/>
                                      </p:to>
                                    </p:set>
                                  </p:childTnLst>
                                </p:cTn>
                              </p:par>
                              <p:par>
                                <p:cTn id="145" presetID="1" presetClass="exit" presetSubtype="0" fill="hold" grpId="1" nodeType="withEffect">
                                  <p:stCondLst>
                                    <p:cond delay="7000"/>
                                  </p:stCondLst>
                                  <p:childTnLst>
                                    <p:set>
                                      <p:cBhvr>
                                        <p:cTn id="146" dur="1" fill="hold">
                                          <p:stCondLst>
                                            <p:cond delay="0"/>
                                          </p:stCondLst>
                                        </p:cTn>
                                        <p:tgtEl>
                                          <p:spTgt spid="522"/>
                                        </p:tgtEl>
                                        <p:attrNameLst>
                                          <p:attrName>style.visibility</p:attrName>
                                        </p:attrNameLst>
                                      </p:cBhvr>
                                      <p:to>
                                        <p:strVal val="hidden"/>
                                      </p:to>
                                    </p:set>
                                  </p:childTnLst>
                                </p:cTn>
                              </p:par>
                              <p:par>
                                <p:cTn id="147" presetID="1" presetClass="exit" presetSubtype="0" fill="hold" grpId="1" nodeType="withEffect">
                                  <p:stCondLst>
                                    <p:cond delay="7000"/>
                                  </p:stCondLst>
                                  <p:childTnLst>
                                    <p:set>
                                      <p:cBhvr>
                                        <p:cTn id="148" dur="1" fill="hold">
                                          <p:stCondLst>
                                            <p:cond delay="0"/>
                                          </p:stCondLst>
                                        </p:cTn>
                                        <p:tgtEl>
                                          <p:spTgt spid="523"/>
                                        </p:tgtEl>
                                        <p:attrNameLst>
                                          <p:attrName>style.visibility</p:attrName>
                                        </p:attrNameLst>
                                      </p:cBhvr>
                                      <p:to>
                                        <p:strVal val="hidden"/>
                                      </p:to>
                                    </p:set>
                                  </p:childTnLst>
                                </p:cTn>
                              </p:par>
                              <p:par>
                                <p:cTn id="149" presetID="1" presetClass="exit" presetSubtype="0" fill="hold" grpId="1" nodeType="withEffect">
                                  <p:stCondLst>
                                    <p:cond delay="7000"/>
                                  </p:stCondLst>
                                  <p:childTnLst>
                                    <p:set>
                                      <p:cBhvr>
                                        <p:cTn id="150" dur="1" fill="hold">
                                          <p:stCondLst>
                                            <p:cond delay="0"/>
                                          </p:stCondLst>
                                        </p:cTn>
                                        <p:tgtEl>
                                          <p:spTgt spid="524"/>
                                        </p:tgtEl>
                                        <p:attrNameLst>
                                          <p:attrName>style.visibility</p:attrName>
                                        </p:attrNameLst>
                                      </p:cBhvr>
                                      <p:to>
                                        <p:strVal val="hidden"/>
                                      </p:to>
                                    </p:set>
                                  </p:childTnLst>
                                </p:cTn>
                              </p:par>
                              <p:par>
                                <p:cTn id="151" presetID="1" presetClass="exit" presetSubtype="0" fill="hold" grpId="1" nodeType="withEffect">
                                  <p:stCondLst>
                                    <p:cond delay="7000"/>
                                  </p:stCondLst>
                                  <p:childTnLst>
                                    <p:set>
                                      <p:cBhvr>
                                        <p:cTn id="152" dur="1" fill="hold">
                                          <p:stCondLst>
                                            <p:cond delay="0"/>
                                          </p:stCondLst>
                                        </p:cTn>
                                        <p:tgtEl>
                                          <p:spTgt spid="525"/>
                                        </p:tgtEl>
                                        <p:attrNameLst>
                                          <p:attrName>style.visibility</p:attrName>
                                        </p:attrNameLst>
                                      </p:cBhvr>
                                      <p:to>
                                        <p:strVal val="hidden"/>
                                      </p:to>
                                    </p:set>
                                  </p:childTnLst>
                                </p:cTn>
                              </p:par>
                              <p:par>
                                <p:cTn id="153" presetID="1" presetClass="exit" presetSubtype="0" fill="hold" grpId="1" nodeType="withEffect">
                                  <p:stCondLst>
                                    <p:cond delay="7000"/>
                                  </p:stCondLst>
                                  <p:childTnLst>
                                    <p:set>
                                      <p:cBhvr>
                                        <p:cTn id="154" dur="1" fill="hold">
                                          <p:stCondLst>
                                            <p:cond delay="0"/>
                                          </p:stCondLst>
                                        </p:cTn>
                                        <p:tgtEl>
                                          <p:spTgt spid="526"/>
                                        </p:tgtEl>
                                        <p:attrNameLst>
                                          <p:attrName>style.visibility</p:attrName>
                                        </p:attrNameLst>
                                      </p:cBhvr>
                                      <p:to>
                                        <p:strVal val="hidden"/>
                                      </p:to>
                                    </p:set>
                                  </p:childTnLst>
                                </p:cTn>
                              </p:par>
                              <p:par>
                                <p:cTn id="155" presetID="1" presetClass="exit" presetSubtype="0" fill="hold" grpId="1" nodeType="withEffect">
                                  <p:stCondLst>
                                    <p:cond delay="7000"/>
                                  </p:stCondLst>
                                  <p:childTnLst>
                                    <p:set>
                                      <p:cBhvr>
                                        <p:cTn id="156" dur="1" fill="hold">
                                          <p:stCondLst>
                                            <p:cond delay="0"/>
                                          </p:stCondLst>
                                        </p:cTn>
                                        <p:tgtEl>
                                          <p:spTgt spid="528"/>
                                        </p:tgtEl>
                                        <p:attrNameLst>
                                          <p:attrName>style.visibility</p:attrName>
                                        </p:attrNameLst>
                                      </p:cBhvr>
                                      <p:to>
                                        <p:strVal val="hidden"/>
                                      </p:to>
                                    </p:set>
                                  </p:childTnLst>
                                </p:cTn>
                              </p:par>
                              <p:par>
                                <p:cTn id="157" presetID="1" presetClass="exit" presetSubtype="0" fill="hold" grpId="1" nodeType="withEffect">
                                  <p:stCondLst>
                                    <p:cond delay="7000"/>
                                  </p:stCondLst>
                                  <p:childTnLst>
                                    <p:set>
                                      <p:cBhvr>
                                        <p:cTn id="158" dur="1" fill="hold">
                                          <p:stCondLst>
                                            <p:cond delay="0"/>
                                          </p:stCondLst>
                                        </p:cTn>
                                        <p:tgtEl>
                                          <p:spTgt spid="529"/>
                                        </p:tgtEl>
                                        <p:attrNameLst>
                                          <p:attrName>style.visibility</p:attrName>
                                        </p:attrNameLst>
                                      </p:cBhvr>
                                      <p:to>
                                        <p:strVal val="hidden"/>
                                      </p:to>
                                    </p:set>
                                  </p:childTnLst>
                                </p:cTn>
                              </p:par>
                              <p:par>
                                <p:cTn id="159" presetID="1" presetClass="exit" presetSubtype="0" fill="hold" grpId="1" nodeType="withEffect">
                                  <p:stCondLst>
                                    <p:cond delay="7000"/>
                                  </p:stCondLst>
                                  <p:childTnLst>
                                    <p:set>
                                      <p:cBhvr>
                                        <p:cTn id="160" dur="1" fill="hold">
                                          <p:stCondLst>
                                            <p:cond delay="0"/>
                                          </p:stCondLst>
                                        </p:cTn>
                                        <p:tgtEl>
                                          <p:spTgt spid="530"/>
                                        </p:tgtEl>
                                        <p:attrNameLst>
                                          <p:attrName>style.visibility</p:attrName>
                                        </p:attrNameLst>
                                      </p:cBhvr>
                                      <p:to>
                                        <p:strVal val="hidden"/>
                                      </p:to>
                                    </p:set>
                                  </p:childTnLst>
                                </p:cTn>
                              </p:par>
                              <p:par>
                                <p:cTn id="161" presetID="1" presetClass="exit" presetSubtype="0" fill="hold" grpId="1" nodeType="withEffect">
                                  <p:stCondLst>
                                    <p:cond delay="7000"/>
                                  </p:stCondLst>
                                  <p:childTnLst>
                                    <p:set>
                                      <p:cBhvr>
                                        <p:cTn id="162" dur="1" fill="hold">
                                          <p:stCondLst>
                                            <p:cond delay="0"/>
                                          </p:stCondLst>
                                        </p:cTn>
                                        <p:tgtEl>
                                          <p:spTgt spid="533"/>
                                        </p:tgtEl>
                                        <p:attrNameLst>
                                          <p:attrName>style.visibility</p:attrName>
                                        </p:attrNameLst>
                                      </p:cBhvr>
                                      <p:to>
                                        <p:strVal val="hidden"/>
                                      </p:to>
                                    </p:set>
                                  </p:childTnLst>
                                </p:cTn>
                              </p:par>
                              <p:par>
                                <p:cTn id="163" presetID="1" presetClass="exit" presetSubtype="0" fill="hold" grpId="1" nodeType="withEffect">
                                  <p:stCondLst>
                                    <p:cond delay="6900"/>
                                  </p:stCondLst>
                                  <p:childTnLst>
                                    <p:set>
                                      <p:cBhvr>
                                        <p:cTn id="164" dur="1" fill="hold">
                                          <p:stCondLst>
                                            <p:cond delay="0"/>
                                          </p:stCondLst>
                                        </p:cTn>
                                        <p:tgtEl>
                                          <p:spTgt spid="531"/>
                                        </p:tgtEl>
                                        <p:attrNameLst>
                                          <p:attrName>style.visibility</p:attrName>
                                        </p:attrNameLst>
                                      </p:cBhvr>
                                      <p:to>
                                        <p:strVal val="hidden"/>
                                      </p:to>
                                    </p:set>
                                  </p:childTnLst>
                                </p:cTn>
                              </p:par>
                              <p:par>
                                <p:cTn id="165" presetID="10" presetClass="entr" presetSubtype="0" fill="hold" grpId="0" nodeType="withEffect">
                                  <p:stCondLst>
                                    <p:cond delay="250"/>
                                  </p:stCondLst>
                                  <p:childTnLst>
                                    <p:set>
                                      <p:cBhvr>
                                        <p:cTn id="166" dur="1" fill="hold">
                                          <p:stCondLst>
                                            <p:cond delay="0"/>
                                          </p:stCondLst>
                                        </p:cTn>
                                        <p:tgtEl>
                                          <p:spTgt spid="326"/>
                                        </p:tgtEl>
                                        <p:attrNameLst>
                                          <p:attrName>style.visibility</p:attrName>
                                        </p:attrNameLst>
                                      </p:cBhvr>
                                      <p:to>
                                        <p:strVal val="visible"/>
                                      </p:to>
                                    </p:set>
                                    <p:animEffect transition="in" filter="fade">
                                      <p:cBhvr>
                                        <p:cTn id="167" dur="500"/>
                                        <p:tgtEl>
                                          <p:spTgt spid="326"/>
                                        </p:tgtEl>
                                      </p:cBhvr>
                                    </p:animEffect>
                                  </p:childTnLst>
                                </p:cTn>
                              </p:par>
                              <p:par>
                                <p:cTn id="168" presetID="10" presetClass="entr" presetSubtype="0" fill="hold" grpId="0" nodeType="withEffect">
                                  <p:stCondLst>
                                    <p:cond delay="250"/>
                                  </p:stCondLst>
                                  <p:childTnLst>
                                    <p:set>
                                      <p:cBhvr>
                                        <p:cTn id="169" dur="1" fill="hold">
                                          <p:stCondLst>
                                            <p:cond delay="0"/>
                                          </p:stCondLst>
                                        </p:cTn>
                                        <p:tgtEl>
                                          <p:spTgt spid="355"/>
                                        </p:tgtEl>
                                        <p:attrNameLst>
                                          <p:attrName>style.visibility</p:attrName>
                                        </p:attrNameLst>
                                      </p:cBhvr>
                                      <p:to>
                                        <p:strVal val="visible"/>
                                      </p:to>
                                    </p:set>
                                    <p:animEffect transition="in" filter="fade">
                                      <p:cBhvr>
                                        <p:cTn id="170" dur="500"/>
                                        <p:tgtEl>
                                          <p:spTgt spid="355"/>
                                        </p:tgtEl>
                                      </p:cBhvr>
                                    </p:animEffect>
                                  </p:childTnLst>
                                </p:cTn>
                              </p:par>
                              <p:par>
                                <p:cTn id="171" presetID="10" presetClass="entr" presetSubtype="0" fill="hold" grpId="0" nodeType="withEffect">
                                  <p:stCondLst>
                                    <p:cond delay="500"/>
                                  </p:stCondLst>
                                  <p:childTnLst>
                                    <p:set>
                                      <p:cBhvr>
                                        <p:cTn id="172" dur="1" fill="hold">
                                          <p:stCondLst>
                                            <p:cond delay="0"/>
                                          </p:stCondLst>
                                        </p:cTn>
                                        <p:tgtEl>
                                          <p:spTgt spid="343"/>
                                        </p:tgtEl>
                                        <p:attrNameLst>
                                          <p:attrName>style.visibility</p:attrName>
                                        </p:attrNameLst>
                                      </p:cBhvr>
                                      <p:to>
                                        <p:strVal val="visible"/>
                                      </p:to>
                                    </p:set>
                                    <p:animEffect transition="in" filter="fade">
                                      <p:cBhvr>
                                        <p:cTn id="173" dur="500"/>
                                        <p:tgtEl>
                                          <p:spTgt spid="343"/>
                                        </p:tgtEl>
                                      </p:cBhvr>
                                    </p:animEffect>
                                  </p:childTnLst>
                                </p:cTn>
                              </p:par>
                              <p:par>
                                <p:cTn id="174" presetID="10" presetClass="entr" presetSubtype="0" fill="hold" grpId="0" nodeType="withEffect">
                                  <p:stCondLst>
                                    <p:cond delay="750"/>
                                  </p:stCondLst>
                                  <p:childTnLst>
                                    <p:set>
                                      <p:cBhvr>
                                        <p:cTn id="175" dur="1" fill="hold">
                                          <p:stCondLst>
                                            <p:cond delay="0"/>
                                          </p:stCondLst>
                                        </p:cTn>
                                        <p:tgtEl>
                                          <p:spTgt spid="363"/>
                                        </p:tgtEl>
                                        <p:attrNameLst>
                                          <p:attrName>style.visibility</p:attrName>
                                        </p:attrNameLst>
                                      </p:cBhvr>
                                      <p:to>
                                        <p:strVal val="visible"/>
                                      </p:to>
                                    </p:set>
                                    <p:animEffect transition="in" filter="fade">
                                      <p:cBhvr>
                                        <p:cTn id="176" dur="500"/>
                                        <p:tgtEl>
                                          <p:spTgt spid="363"/>
                                        </p:tgtEl>
                                      </p:cBhvr>
                                    </p:animEffect>
                                  </p:childTnLst>
                                </p:cTn>
                              </p:par>
                              <p:par>
                                <p:cTn id="177" presetID="10" presetClass="entr" presetSubtype="0" fill="hold" grpId="0" nodeType="withEffect">
                                  <p:stCondLst>
                                    <p:cond delay="750"/>
                                  </p:stCondLst>
                                  <p:childTnLst>
                                    <p:set>
                                      <p:cBhvr>
                                        <p:cTn id="178" dur="1" fill="hold">
                                          <p:stCondLst>
                                            <p:cond delay="0"/>
                                          </p:stCondLst>
                                        </p:cTn>
                                        <p:tgtEl>
                                          <p:spTgt spid="257"/>
                                        </p:tgtEl>
                                        <p:attrNameLst>
                                          <p:attrName>style.visibility</p:attrName>
                                        </p:attrNameLst>
                                      </p:cBhvr>
                                      <p:to>
                                        <p:strVal val="visible"/>
                                      </p:to>
                                    </p:set>
                                    <p:animEffect transition="in" filter="fade">
                                      <p:cBhvr>
                                        <p:cTn id="179" dur="500"/>
                                        <p:tgtEl>
                                          <p:spTgt spid="257"/>
                                        </p:tgtEl>
                                      </p:cBhvr>
                                    </p:animEffect>
                                  </p:childTnLst>
                                </p:cTn>
                              </p:par>
                              <p:par>
                                <p:cTn id="180" presetID="10" presetClass="entr" presetSubtype="0" fill="hold" grpId="0" nodeType="withEffect">
                                  <p:stCondLst>
                                    <p:cond delay="1000"/>
                                  </p:stCondLst>
                                  <p:childTnLst>
                                    <p:set>
                                      <p:cBhvr>
                                        <p:cTn id="181" dur="1" fill="hold">
                                          <p:stCondLst>
                                            <p:cond delay="0"/>
                                          </p:stCondLst>
                                        </p:cTn>
                                        <p:tgtEl>
                                          <p:spTgt spid="299"/>
                                        </p:tgtEl>
                                        <p:attrNameLst>
                                          <p:attrName>style.visibility</p:attrName>
                                        </p:attrNameLst>
                                      </p:cBhvr>
                                      <p:to>
                                        <p:strVal val="visible"/>
                                      </p:to>
                                    </p:set>
                                    <p:animEffect transition="in" filter="fade">
                                      <p:cBhvr>
                                        <p:cTn id="182" dur="500"/>
                                        <p:tgtEl>
                                          <p:spTgt spid="299"/>
                                        </p:tgtEl>
                                      </p:cBhvr>
                                    </p:animEffect>
                                  </p:childTnLst>
                                </p:cTn>
                              </p:par>
                              <p:par>
                                <p:cTn id="183" presetID="10" presetClass="entr" presetSubtype="0" fill="hold" grpId="0" nodeType="withEffect">
                                  <p:stCondLst>
                                    <p:cond delay="1000"/>
                                  </p:stCondLst>
                                  <p:childTnLst>
                                    <p:set>
                                      <p:cBhvr>
                                        <p:cTn id="184" dur="1" fill="hold">
                                          <p:stCondLst>
                                            <p:cond delay="0"/>
                                          </p:stCondLst>
                                        </p:cTn>
                                        <p:tgtEl>
                                          <p:spTgt spid="297"/>
                                        </p:tgtEl>
                                        <p:attrNameLst>
                                          <p:attrName>style.visibility</p:attrName>
                                        </p:attrNameLst>
                                      </p:cBhvr>
                                      <p:to>
                                        <p:strVal val="visible"/>
                                      </p:to>
                                    </p:set>
                                    <p:animEffect transition="in" filter="fade">
                                      <p:cBhvr>
                                        <p:cTn id="185" dur="500"/>
                                        <p:tgtEl>
                                          <p:spTgt spid="297"/>
                                        </p:tgtEl>
                                      </p:cBhvr>
                                    </p:animEffect>
                                  </p:childTnLst>
                                </p:cTn>
                              </p:par>
                              <p:par>
                                <p:cTn id="186" presetID="10" presetClass="entr" presetSubtype="0" fill="hold" grpId="0" nodeType="withEffect">
                                  <p:stCondLst>
                                    <p:cond delay="2250"/>
                                  </p:stCondLst>
                                  <p:childTnLst>
                                    <p:set>
                                      <p:cBhvr>
                                        <p:cTn id="187" dur="1" fill="hold">
                                          <p:stCondLst>
                                            <p:cond delay="0"/>
                                          </p:stCondLst>
                                        </p:cTn>
                                        <p:tgtEl>
                                          <p:spTgt spid="301"/>
                                        </p:tgtEl>
                                        <p:attrNameLst>
                                          <p:attrName>style.visibility</p:attrName>
                                        </p:attrNameLst>
                                      </p:cBhvr>
                                      <p:to>
                                        <p:strVal val="visible"/>
                                      </p:to>
                                    </p:set>
                                    <p:animEffect transition="in" filter="fade">
                                      <p:cBhvr>
                                        <p:cTn id="188" dur="500"/>
                                        <p:tgtEl>
                                          <p:spTgt spid="301"/>
                                        </p:tgtEl>
                                      </p:cBhvr>
                                    </p:animEffect>
                                  </p:childTnLst>
                                </p:cTn>
                              </p:par>
                              <p:par>
                                <p:cTn id="189" presetID="10" presetClass="entr" presetSubtype="0" fill="hold" grpId="0" nodeType="withEffect">
                                  <p:stCondLst>
                                    <p:cond delay="2750"/>
                                  </p:stCondLst>
                                  <p:childTnLst>
                                    <p:set>
                                      <p:cBhvr>
                                        <p:cTn id="190" dur="1" fill="hold">
                                          <p:stCondLst>
                                            <p:cond delay="0"/>
                                          </p:stCondLst>
                                        </p:cTn>
                                        <p:tgtEl>
                                          <p:spTgt spid="268"/>
                                        </p:tgtEl>
                                        <p:attrNameLst>
                                          <p:attrName>style.visibility</p:attrName>
                                        </p:attrNameLst>
                                      </p:cBhvr>
                                      <p:to>
                                        <p:strVal val="visible"/>
                                      </p:to>
                                    </p:set>
                                    <p:animEffect transition="in" filter="fade">
                                      <p:cBhvr>
                                        <p:cTn id="191" dur="500"/>
                                        <p:tgtEl>
                                          <p:spTgt spid="268"/>
                                        </p:tgtEl>
                                      </p:cBhvr>
                                    </p:animEffect>
                                  </p:childTnLst>
                                </p:cTn>
                              </p:par>
                              <p:par>
                                <p:cTn id="192" presetID="10" presetClass="entr" presetSubtype="0" fill="hold" grpId="0" nodeType="withEffect">
                                  <p:stCondLst>
                                    <p:cond delay="3000"/>
                                  </p:stCondLst>
                                  <p:childTnLst>
                                    <p:set>
                                      <p:cBhvr>
                                        <p:cTn id="193" dur="1" fill="hold">
                                          <p:stCondLst>
                                            <p:cond delay="0"/>
                                          </p:stCondLst>
                                        </p:cTn>
                                        <p:tgtEl>
                                          <p:spTgt spid="315"/>
                                        </p:tgtEl>
                                        <p:attrNameLst>
                                          <p:attrName>style.visibility</p:attrName>
                                        </p:attrNameLst>
                                      </p:cBhvr>
                                      <p:to>
                                        <p:strVal val="visible"/>
                                      </p:to>
                                    </p:set>
                                    <p:animEffect transition="in" filter="fade">
                                      <p:cBhvr>
                                        <p:cTn id="194" dur="500"/>
                                        <p:tgtEl>
                                          <p:spTgt spid="315"/>
                                        </p:tgtEl>
                                      </p:cBhvr>
                                    </p:animEffect>
                                  </p:childTnLst>
                                </p:cTn>
                              </p:par>
                              <p:par>
                                <p:cTn id="195" presetID="10" presetClass="entr" presetSubtype="0" fill="hold" grpId="0" nodeType="withEffect">
                                  <p:stCondLst>
                                    <p:cond delay="3250"/>
                                  </p:stCondLst>
                                  <p:childTnLst>
                                    <p:set>
                                      <p:cBhvr>
                                        <p:cTn id="196" dur="1" fill="hold">
                                          <p:stCondLst>
                                            <p:cond delay="0"/>
                                          </p:stCondLst>
                                        </p:cTn>
                                        <p:tgtEl>
                                          <p:spTgt spid="271"/>
                                        </p:tgtEl>
                                        <p:attrNameLst>
                                          <p:attrName>style.visibility</p:attrName>
                                        </p:attrNameLst>
                                      </p:cBhvr>
                                      <p:to>
                                        <p:strVal val="visible"/>
                                      </p:to>
                                    </p:set>
                                    <p:animEffect transition="in" filter="fade">
                                      <p:cBhvr>
                                        <p:cTn id="197" dur="500"/>
                                        <p:tgtEl>
                                          <p:spTgt spid="271"/>
                                        </p:tgtEl>
                                      </p:cBhvr>
                                    </p:animEffect>
                                  </p:childTnLst>
                                </p:cTn>
                              </p:par>
                              <p:par>
                                <p:cTn id="198" presetID="10" presetClass="entr" presetSubtype="0" fill="hold" grpId="0" nodeType="withEffect">
                                  <p:stCondLst>
                                    <p:cond delay="3000"/>
                                  </p:stCondLst>
                                  <p:childTnLst>
                                    <p:set>
                                      <p:cBhvr>
                                        <p:cTn id="199" dur="1" fill="hold">
                                          <p:stCondLst>
                                            <p:cond delay="0"/>
                                          </p:stCondLst>
                                        </p:cTn>
                                        <p:tgtEl>
                                          <p:spTgt spid="280"/>
                                        </p:tgtEl>
                                        <p:attrNameLst>
                                          <p:attrName>style.visibility</p:attrName>
                                        </p:attrNameLst>
                                      </p:cBhvr>
                                      <p:to>
                                        <p:strVal val="visible"/>
                                      </p:to>
                                    </p:set>
                                    <p:animEffect transition="in" filter="fade">
                                      <p:cBhvr>
                                        <p:cTn id="200" dur="500"/>
                                        <p:tgtEl>
                                          <p:spTgt spid="280"/>
                                        </p:tgtEl>
                                      </p:cBhvr>
                                    </p:animEffect>
                                  </p:childTnLst>
                                </p:cTn>
                              </p:par>
                              <p:par>
                                <p:cTn id="201" presetID="10" presetClass="entr" presetSubtype="0" fill="hold" grpId="0" nodeType="withEffect">
                                  <p:stCondLst>
                                    <p:cond delay="3500"/>
                                  </p:stCondLst>
                                  <p:childTnLst>
                                    <p:set>
                                      <p:cBhvr>
                                        <p:cTn id="202" dur="1" fill="hold">
                                          <p:stCondLst>
                                            <p:cond delay="0"/>
                                          </p:stCondLst>
                                        </p:cTn>
                                        <p:tgtEl>
                                          <p:spTgt spid="284"/>
                                        </p:tgtEl>
                                        <p:attrNameLst>
                                          <p:attrName>style.visibility</p:attrName>
                                        </p:attrNameLst>
                                      </p:cBhvr>
                                      <p:to>
                                        <p:strVal val="visible"/>
                                      </p:to>
                                    </p:set>
                                    <p:animEffect transition="in" filter="fade">
                                      <p:cBhvr>
                                        <p:cTn id="203" dur="500"/>
                                        <p:tgtEl>
                                          <p:spTgt spid="284"/>
                                        </p:tgtEl>
                                      </p:cBhvr>
                                    </p:animEffect>
                                  </p:childTnLst>
                                </p:cTn>
                              </p:par>
                              <p:par>
                                <p:cTn id="204" presetID="10" presetClass="entr" presetSubtype="0" fill="hold" grpId="0" nodeType="withEffect">
                                  <p:stCondLst>
                                    <p:cond delay="4500"/>
                                  </p:stCondLst>
                                  <p:childTnLst>
                                    <p:set>
                                      <p:cBhvr>
                                        <p:cTn id="205" dur="1" fill="hold">
                                          <p:stCondLst>
                                            <p:cond delay="0"/>
                                          </p:stCondLst>
                                        </p:cTn>
                                        <p:tgtEl>
                                          <p:spTgt spid="275"/>
                                        </p:tgtEl>
                                        <p:attrNameLst>
                                          <p:attrName>style.visibility</p:attrName>
                                        </p:attrNameLst>
                                      </p:cBhvr>
                                      <p:to>
                                        <p:strVal val="visible"/>
                                      </p:to>
                                    </p:set>
                                    <p:animEffect transition="in" filter="fade">
                                      <p:cBhvr>
                                        <p:cTn id="206" dur="500"/>
                                        <p:tgtEl>
                                          <p:spTgt spid="275"/>
                                        </p:tgtEl>
                                      </p:cBhvr>
                                    </p:animEffect>
                                  </p:childTnLst>
                                </p:cTn>
                              </p:par>
                              <p:par>
                                <p:cTn id="207" presetID="10" presetClass="entr" presetSubtype="0" fill="hold" grpId="0" nodeType="withEffect">
                                  <p:stCondLst>
                                    <p:cond delay="5000"/>
                                  </p:stCondLst>
                                  <p:childTnLst>
                                    <p:set>
                                      <p:cBhvr>
                                        <p:cTn id="208" dur="1" fill="hold">
                                          <p:stCondLst>
                                            <p:cond delay="0"/>
                                          </p:stCondLst>
                                        </p:cTn>
                                        <p:tgtEl>
                                          <p:spTgt spid="335"/>
                                        </p:tgtEl>
                                        <p:attrNameLst>
                                          <p:attrName>style.visibility</p:attrName>
                                        </p:attrNameLst>
                                      </p:cBhvr>
                                      <p:to>
                                        <p:strVal val="visible"/>
                                      </p:to>
                                    </p:set>
                                    <p:animEffect transition="in" filter="fade">
                                      <p:cBhvr>
                                        <p:cTn id="209" dur="500"/>
                                        <p:tgtEl>
                                          <p:spTgt spid="335"/>
                                        </p:tgtEl>
                                      </p:cBhvr>
                                    </p:animEffect>
                                  </p:childTnLst>
                                </p:cTn>
                              </p:par>
                              <p:par>
                                <p:cTn id="210" presetID="10" presetClass="entr" presetSubtype="0" fill="hold" grpId="0" nodeType="withEffect">
                                  <p:stCondLst>
                                    <p:cond delay="5500"/>
                                  </p:stCondLst>
                                  <p:childTnLst>
                                    <p:set>
                                      <p:cBhvr>
                                        <p:cTn id="211" dur="1" fill="hold">
                                          <p:stCondLst>
                                            <p:cond delay="0"/>
                                          </p:stCondLst>
                                        </p:cTn>
                                        <p:tgtEl>
                                          <p:spTgt spid="276"/>
                                        </p:tgtEl>
                                        <p:attrNameLst>
                                          <p:attrName>style.visibility</p:attrName>
                                        </p:attrNameLst>
                                      </p:cBhvr>
                                      <p:to>
                                        <p:strVal val="visible"/>
                                      </p:to>
                                    </p:set>
                                    <p:animEffect transition="in" filter="fade">
                                      <p:cBhvr>
                                        <p:cTn id="212" dur="500"/>
                                        <p:tgtEl>
                                          <p:spTgt spid="276"/>
                                        </p:tgtEl>
                                      </p:cBhvr>
                                    </p:animEffect>
                                  </p:childTnLst>
                                </p:cTn>
                              </p:par>
                              <p:par>
                                <p:cTn id="213" presetID="10" presetClass="entr" presetSubtype="0" fill="hold" grpId="0" nodeType="withEffect">
                                  <p:stCondLst>
                                    <p:cond delay="6000"/>
                                  </p:stCondLst>
                                  <p:childTnLst>
                                    <p:set>
                                      <p:cBhvr>
                                        <p:cTn id="214" dur="1" fill="hold">
                                          <p:stCondLst>
                                            <p:cond delay="0"/>
                                          </p:stCondLst>
                                        </p:cTn>
                                        <p:tgtEl>
                                          <p:spTgt spid="302"/>
                                        </p:tgtEl>
                                        <p:attrNameLst>
                                          <p:attrName>style.visibility</p:attrName>
                                        </p:attrNameLst>
                                      </p:cBhvr>
                                      <p:to>
                                        <p:strVal val="visible"/>
                                      </p:to>
                                    </p:set>
                                    <p:animEffect transition="in" filter="fade">
                                      <p:cBhvr>
                                        <p:cTn id="215" dur="500"/>
                                        <p:tgtEl>
                                          <p:spTgt spid="302"/>
                                        </p:tgtEl>
                                      </p:cBhvr>
                                    </p:animEffect>
                                  </p:childTnLst>
                                </p:cTn>
                              </p:par>
                              <p:par>
                                <p:cTn id="216" presetID="10" presetClass="entr" presetSubtype="0" fill="hold" grpId="0" nodeType="withEffect">
                                  <p:stCondLst>
                                    <p:cond delay="6500"/>
                                  </p:stCondLst>
                                  <p:childTnLst>
                                    <p:set>
                                      <p:cBhvr>
                                        <p:cTn id="217" dur="1" fill="hold">
                                          <p:stCondLst>
                                            <p:cond delay="0"/>
                                          </p:stCondLst>
                                        </p:cTn>
                                        <p:tgtEl>
                                          <p:spTgt spid="348"/>
                                        </p:tgtEl>
                                        <p:attrNameLst>
                                          <p:attrName>style.visibility</p:attrName>
                                        </p:attrNameLst>
                                      </p:cBhvr>
                                      <p:to>
                                        <p:strVal val="visible"/>
                                      </p:to>
                                    </p:set>
                                    <p:animEffect transition="in" filter="fade">
                                      <p:cBhvr>
                                        <p:cTn id="218" dur="500"/>
                                        <p:tgtEl>
                                          <p:spTgt spid="348"/>
                                        </p:tgtEl>
                                      </p:cBhvr>
                                    </p:animEffect>
                                  </p:childTnLst>
                                </p:cTn>
                              </p:par>
                              <p:par>
                                <p:cTn id="219" presetID="10" presetClass="entr" presetSubtype="0" fill="hold" grpId="0" nodeType="withEffect">
                                  <p:stCondLst>
                                    <p:cond delay="6500"/>
                                  </p:stCondLst>
                                  <p:childTnLst>
                                    <p:set>
                                      <p:cBhvr>
                                        <p:cTn id="220" dur="1" fill="hold">
                                          <p:stCondLst>
                                            <p:cond delay="0"/>
                                          </p:stCondLst>
                                        </p:cTn>
                                        <p:tgtEl>
                                          <p:spTgt spid="289"/>
                                        </p:tgtEl>
                                        <p:attrNameLst>
                                          <p:attrName>style.visibility</p:attrName>
                                        </p:attrNameLst>
                                      </p:cBhvr>
                                      <p:to>
                                        <p:strVal val="visible"/>
                                      </p:to>
                                    </p:set>
                                    <p:animEffect transition="in" filter="fade">
                                      <p:cBhvr>
                                        <p:cTn id="221" dur="500"/>
                                        <p:tgtEl>
                                          <p:spTgt spid="289"/>
                                        </p:tgtEl>
                                      </p:cBhvr>
                                    </p:animEffect>
                                  </p:childTnLst>
                                </p:cTn>
                              </p:par>
                              <p:par>
                                <p:cTn id="222" presetID="10" presetClass="entr" presetSubtype="0" fill="hold" grpId="0" nodeType="withEffect">
                                  <p:stCondLst>
                                    <p:cond delay="6500"/>
                                  </p:stCondLst>
                                  <p:childTnLst>
                                    <p:set>
                                      <p:cBhvr>
                                        <p:cTn id="223" dur="1" fill="hold">
                                          <p:stCondLst>
                                            <p:cond delay="0"/>
                                          </p:stCondLst>
                                        </p:cTn>
                                        <p:tgtEl>
                                          <p:spTgt spid="317"/>
                                        </p:tgtEl>
                                        <p:attrNameLst>
                                          <p:attrName>style.visibility</p:attrName>
                                        </p:attrNameLst>
                                      </p:cBhvr>
                                      <p:to>
                                        <p:strVal val="visible"/>
                                      </p:to>
                                    </p:set>
                                    <p:animEffect transition="in" filter="fade">
                                      <p:cBhvr>
                                        <p:cTn id="224" dur="500"/>
                                        <p:tgtEl>
                                          <p:spTgt spid="317"/>
                                        </p:tgtEl>
                                      </p:cBhvr>
                                    </p:animEffect>
                                  </p:childTnLst>
                                </p:cTn>
                              </p:par>
                              <p:par>
                                <p:cTn id="225" presetID="10" presetClass="entr" presetSubtype="0" fill="hold" grpId="0" nodeType="withEffect">
                                  <p:stCondLst>
                                    <p:cond delay="750"/>
                                  </p:stCondLst>
                                  <p:childTnLst>
                                    <p:set>
                                      <p:cBhvr>
                                        <p:cTn id="226" dur="1" fill="hold">
                                          <p:stCondLst>
                                            <p:cond delay="0"/>
                                          </p:stCondLst>
                                        </p:cTn>
                                        <p:tgtEl>
                                          <p:spTgt spid="251"/>
                                        </p:tgtEl>
                                        <p:attrNameLst>
                                          <p:attrName>style.visibility</p:attrName>
                                        </p:attrNameLst>
                                      </p:cBhvr>
                                      <p:to>
                                        <p:strVal val="visible"/>
                                      </p:to>
                                    </p:set>
                                    <p:animEffect transition="in" filter="fade">
                                      <p:cBhvr>
                                        <p:cTn id="227" dur="500"/>
                                        <p:tgtEl>
                                          <p:spTgt spid="251"/>
                                        </p:tgtEl>
                                      </p:cBhvr>
                                    </p:animEffect>
                                  </p:childTnLst>
                                </p:cTn>
                              </p:par>
                              <p:par>
                                <p:cTn id="228" presetID="10" presetClass="entr" presetSubtype="0" fill="hold" grpId="0" nodeType="withEffect">
                                  <p:stCondLst>
                                    <p:cond delay="1000"/>
                                  </p:stCondLst>
                                  <p:childTnLst>
                                    <p:set>
                                      <p:cBhvr>
                                        <p:cTn id="229" dur="1" fill="hold">
                                          <p:stCondLst>
                                            <p:cond delay="0"/>
                                          </p:stCondLst>
                                        </p:cTn>
                                        <p:tgtEl>
                                          <p:spTgt spid="295"/>
                                        </p:tgtEl>
                                        <p:attrNameLst>
                                          <p:attrName>style.visibility</p:attrName>
                                        </p:attrNameLst>
                                      </p:cBhvr>
                                      <p:to>
                                        <p:strVal val="visible"/>
                                      </p:to>
                                    </p:set>
                                    <p:animEffect transition="in" filter="fade">
                                      <p:cBhvr>
                                        <p:cTn id="230" dur="500"/>
                                        <p:tgtEl>
                                          <p:spTgt spid="295"/>
                                        </p:tgtEl>
                                      </p:cBhvr>
                                    </p:animEffect>
                                  </p:childTnLst>
                                </p:cTn>
                              </p:par>
                              <p:par>
                                <p:cTn id="231" presetID="10" presetClass="entr" presetSubtype="0" fill="hold" grpId="0" nodeType="withEffect">
                                  <p:stCondLst>
                                    <p:cond delay="3250"/>
                                  </p:stCondLst>
                                  <p:childTnLst>
                                    <p:set>
                                      <p:cBhvr>
                                        <p:cTn id="232" dur="1" fill="hold">
                                          <p:stCondLst>
                                            <p:cond delay="0"/>
                                          </p:stCondLst>
                                        </p:cTn>
                                        <p:tgtEl>
                                          <p:spTgt spid="270"/>
                                        </p:tgtEl>
                                        <p:attrNameLst>
                                          <p:attrName>style.visibility</p:attrName>
                                        </p:attrNameLst>
                                      </p:cBhvr>
                                      <p:to>
                                        <p:strVal val="visible"/>
                                      </p:to>
                                    </p:set>
                                    <p:animEffect transition="in" filter="fade">
                                      <p:cBhvr>
                                        <p:cTn id="233" dur="500"/>
                                        <p:tgtEl>
                                          <p:spTgt spid="270"/>
                                        </p:tgtEl>
                                      </p:cBhvr>
                                    </p:animEffect>
                                  </p:childTnLst>
                                </p:cTn>
                              </p:par>
                              <p:par>
                                <p:cTn id="234" presetID="10" presetClass="entr" presetSubtype="0" fill="hold" grpId="0" nodeType="withEffect">
                                  <p:stCondLst>
                                    <p:cond delay="500"/>
                                  </p:stCondLst>
                                  <p:childTnLst>
                                    <p:set>
                                      <p:cBhvr>
                                        <p:cTn id="235" dur="1" fill="hold">
                                          <p:stCondLst>
                                            <p:cond delay="0"/>
                                          </p:stCondLst>
                                        </p:cTn>
                                        <p:tgtEl>
                                          <p:spTgt spid="350"/>
                                        </p:tgtEl>
                                        <p:attrNameLst>
                                          <p:attrName>style.visibility</p:attrName>
                                        </p:attrNameLst>
                                      </p:cBhvr>
                                      <p:to>
                                        <p:strVal val="visible"/>
                                      </p:to>
                                    </p:set>
                                    <p:animEffect transition="in" filter="fade">
                                      <p:cBhvr>
                                        <p:cTn id="236" dur="500"/>
                                        <p:tgtEl>
                                          <p:spTgt spid="350"/>
                                        </p:tgtEl>
                                      </p:cBhvr>
                                    </p:animEffect>
                                  </p:childTnLst>
                                </p:cTn>
                              </p:par>
                              <p:par>
                                <p:cTn id="237" presetID="10" presetClass="entr" presetSubtype="0" fill="hold" grpId="0" nodeType="withEffect">
                                  <p:stCondLst>
                                    <p:cond delay="500"/>
                                  </p:stCondLst>
                                  <p:childTnLst>
                                    <p:set>
                                      <p:cBhvr>
                                        <p:cTn id="238" dur="1" fill="hold">
                                          <p:stCondLst>
                                            <p:cond delay="0"/>
                                          </p:stCondLst>
                                        </p:cTn>
                                        <p:tgtEl>
                                          <p:spTgt spid="290"/>
                                        </p:tgtEl>
                                        <p:attrNameLst>
                                          <p:attrName>style.visibility</p:attrName>
                                        </p:attrNameLst>
                                      </p:cBhvr>
                                      <p:to>
                                        <p:strVal val="visible"/>
                                      </p:to>
                                    </p:set>
                                    <p:animEffect transition="in" filter="fade">
                                      <p:cBhvr>
                                        <p:cTn id="239" dur="500"/>
                                        <p:tgtEl>
                                          <p:spTgt spid="290"/>
                                        </p:tgtEl>
                                      </p:cBhvr>
                                    </p:animEffect>
                                  </p:childTnLst>
                                </p:cTn>
                              </p:par>
                              <p:par>
                                <p:cTn id="240" presetID="10" presetClass="entr" presetSubtype="0" fill="hold" grpId="0" nodeType="withEffect">
                                  <p:stCondLst>
                                    <p:cond delay="1000"/>
                                  </p:stCondLst>
                                  <p:childTnLst>
                                    <p:set>
                                      <p:cBhvr>
                                        <p:cTn id="241" dur="1" fill="hold">
                                          <p:stCondLst>
                                            <p:cond delay="0"/>
                                          </p:stCondLst>
                                        </p:cTn>
                                        <p:tgtEl>
                                          <p:spTgt spid="292"/>
                                        </p:tgtEl>
                                        <p:attrNameLst>
                                          <p:attrName>style.visibility</p:attrName>
                                        </p:attrNameLst>
                                      </p:cBhvr>
                                      <p:to>
                                        <p:strVal val="visible"/>
                                      </p:to>
                                    </p:set>
                                    <p:animEffect transition="in" filter="fade">
                                      <p:cBhvr>
                                        <p:cTn id="242" dur="500"/>
                                        <p:tgtEl>
                                          <p:spTgt spid="292"/>
                                        </p:tgtEl>
                                      </p:cBhvr>
                                    </p:animEffect>
                                  </p:childTnLst>
                                </p:cTn>
                              </p:par>
                              <p:par>
                                <p:cTn id="243" presetID="10" presetClass="entr" presetSubtype="0" fill="hold" grpId="0" nodeType="withEffect">
                                  <p:stCondLst>
                                    <p:cond delay="500"/>
                                  </p:stCondLst>
                                  <p:childTnLst>
                                    <p:set>
                                      <p:cBhvr>
                                        <p:cTn id="244" dur="1" fill="hold">
                                          <p:stCondLst>
                                            <p:cond delay="0"/>
                                          </p:stCondLst>
                                        </p:cTn>
                                        <p:tgtEl>
                                          <p:spTgt spid="359"/>
                                        </p:tgtEl>
                                        <p:attrNameLst>
                                          <p:attrName>style.visibility</p:attrName>
                                        </p:attrNameLst>
                                      </p:cBhvr>
                                      <p:to>
                                        <p:strVal val="visible"/>
                                      </p:to>
                                    </p:set>
                                    <p:animEffect transition="in" filter="fade">
                                      <p:cBhvr>
                                        <p:cTn id="245" dur="500"/>
                                        <p:tgtEl>
                                          <p:spTgt spid="359"/>
                                        </p:tgtEl>
                                      </p:cBhvr>
                                    </p:animEffect>
                                  </p:childTnLst>
                                </p:cTn>
                              </p:par>
                              <p:par>
                                <p:cTn id="246" presetID="10" presetClass="entr" presetSubtype="0" fill="hold" grpId="0" nodeType="withEffect">
                                  <p:stCondLst>
                                    <p:cond delay="1000"/>
                                  </p:stCondLst>
                                  <p:childTnLst>
                                    <p:set>
                                      <p:cBhvr>
                                        <p:cTn id="247" dur="1" fill="hold">
                                          <p:stCondLst>
                                            <p:cond delay="0"/>
                                          </p:stCondLst>
                                        </p:cTn>
                                        <p:tgtEl>
                                          <p:spTgt spid="338"/>
                                        </p:tgtEl>
                                        <p:attrNameLst>
                                          <p:attrName>style.visibility</p:attrName>
                                        </p:attrNameLst>
                                      </p:cBhvr>
                                      <p:to>
                                        <p:strVal val="visible"/>
                                      </p:to>
                                    </p:set>
                                    <p:animEffect transition="in" filter="fade">
                                      <p:cBhvr>
                                        <p:cTn id="248" dur="500"/>
                                        <p:tgtEl>
                                          <p:spTgt spid="338"/>
                                        </p:tgtEl>
                                      </p:cBhvr>
                                    </p:animEffect>
                                  </p:childTnLst>
                                </p:cTn>
                              </p:par>
                              <p:par>
                                <p:cTn id="249" presetID="10" presetClass="entr" presetSubtype="0" fill="hold" grpId="0" nodeType="withEffect">
                                  <p:stCondLst>
                                    <p:cond delay="1000"/>
                                  </p:stCondLst>
                                  <p:childTnLst>
                                    <p:set>
                                      <p:cBhvr>
                                        <p:cTn id="250" dur="1" fill="hold">
                                          <p:stCondLst>
                                            <p:cond delay="0"/>
                                          </p:stCondLst>
                                        </p:cTn>
                                        <p:tgtEl>
                                          <p:spTgt spid="353"/>
                                        </p:tgtEl>
                                        <p:attrNameLst>
                                          <p:attrName>style.visibility</p:attrName>
                                        </p:attrNameLst>
                                      </p:cBhvr>
                                      <p:to>
                                        <p:strVal val="visible"/>
                                      </p:to>
                                    </p:set>
                                    <p:animEffect transition="in" filter="fade">
                                      <p:cBhvr>
                                        <p:cTn id="251" dur="500"/>
                                        <p:tgtEl>
                                          <p:spTgt spid="353"/>
                                        </p:tgtEl>
                                      </p:cBhvr>
                                    </p:animEffect>
                                  </p:childTnLst>
                                </p:cTn>
                              </p:par>
                              <p:par>
                                <p:cTn id="252" presetID="10" presetClass="entr" presetSubtype="0" fill="hold" grpId="0" nodeType="withEffect">
                                  <p:stCondLst>
                                    <p:cond delay="500"/>
                                  </p:stCondLst>
                                  <p:childTnLst>
                                    <p:set>
                                      <p:cBhvr>
                                        <p:cTn id="253" dur="1" fill="hold">
                                          <p:stCondLst>
                                            <p:cond delay="0"/>
                                          </p:stCondLst>
                                        </p:cTn>
                                        <p:tgtEl>
                                          <p:spTgt spid="279"/>
                                        </p:tgtEl>
                                        <p:attrNameLst>
                                          <p:attrName>style.visibility</p:attrName>
                                        </p:attrNameLst>
                                      </p:cBhvr>
                                      <p:to>
                                        <p:strVal val="visible"/>
                                      </p:to>
                                    </p:set>
                                    <p:animEffect transition="in" filter="fade">
                                      <p:cBhvr>
                                        <p:cTn id="254" dur="500"/>
                                        <p:tgtEl>
                                          <p:spTgt spid="279"/>
                                        </p:tgtEl>
                                      </p:cBhvr>
                                    </p:animEffect>
                                  </p:childTnLst>
                                </p:cTn>
                              </p:par>
                              <p:par>
                                <p:cTn id="255" presetID="10" presetClass="entr" presetSubtype="0" fill="hold" grpId="0" nodeType="withEffect">
                                  <p:stCondLst>
                                    <p:cond delay="500"/>
                                  </p:stCondLst>
                                  <p:childTnLst>
                                    <p:set>
                                      <p:cBhvr>
                                        <p:cTn id="256" dur="1" fill="hold">
                                          <p:stCondLst>
                                            <p:cond delay="0"/>
                                          </p:stCondLst>
                                        </p:cTn>
                                        <p:tgtEl>
                                          <p:spTgt spid="288"/>
                                        </p:tgtEl>
                                        <p:attrNameLst>
                                          <p:attrName>style.visibility</p:attrName>
                                        </p:attrNameLst>
                                      </p:cBhvr>
                                      <p:to>
                                        <p:strVal val="visible"/>
                                      </p:to>
                                    </p:set>
                                    <p:animEffect transition="in" filter="fade">
                                      <p:cBhvr>
                                        <p:cTn id="257" dur="500"/>
                                        <p:tgtEl>
                                          <p:spTgt spid="288"/>
                                        </p:tgtEl>
                                      </p:cBhvr>
                                    </p:animEffect>
                                  </p:childTnLst>
                                </p:cTn>
                              </p:par>
                              <p:par>
                                <p:cTn id="258" presetID="10" presetClass="entr" presetSubtype="0" fill="hold" grpId="0" nodeType="withEffect">
                                  <p:stCondLst>
                                    <p:cond delay="500"/>
                                  </p:stCondLst>
                                  <p:childTnLst>
                                    <p:set>
                                      <p:cBhvr>
                                        <p:cTn id="259" dur="1" fill="hold">
                                          <p:stCondLst>
                                            <p:cond delay="0"/>
                                          </p:stCondLst>
                                        </p:cTn>
                                        <p:tgtEl>
                                          <p:spTgt spid="286"/>
                                        </p:tgtEl>
                                        <p:attrNameLst>
                                          <p:attrName>style.visibility</p:attrName>
                                        </p:attrNameLst>
                                      </p:cBhvr>
                                      <p:to>
                                        <p:strVal val="visible"/>
                                      </p:to>
                                    </p:set>
                                    <p:animEffect transition="in" filter="fade">
                                      <p:cBhvr>
                                        <p:cTn id="260" dur="500"/>
                                        <p:tgtEl>
                                          <p:spTgt spid="286"/>
                                        </p:tgtEl>
                                      </p:cBhvr>
                                    </p:animEffect>
                                  </p:childTnLst>
                                </p:cTn>
                              </p:par>
                              <p:par>
                                <p:cTn id="261" presetID="10" presetClass="entr" presetSubtype="0" fill="hold" grpId="0" nodeType="withEffect">
                                  <p:stCondLst>
                                    <p:cond delay="6300"/>
                                  </p:stCondLst>
                                  <p:childTnLst>
                                    <p:set>
                                      <p:cBhvr>
                                        <p:cTn id="262" dur="1" fill="hold">
                                          <p:stCondLst>
                                            <p:cond delay="0"/>
                                          </p:stCondLst>
                                        </p:cTn>
                                        <p:tgtEl>
                                          <p:spTgt spid="340"/>
                                        </p:tgtEl>
                                        <p:attrNameLst>
                                          <p:attrName>style.visibility</p:attrName>
                                        </p:attrNameLst>
                                      </p:cBhvr>
                                      <p:to>
                                        <p:strVal val="visible"/>
                                      </p:to>
                                    </p:set>
                                    <p:animEffect transition="in" filter="fade">
                                      <p:cBhvr>
                                        <p:cTn id="263" dur="500"/>
                                        <p:tgtEl>
                                          <p:spTgt spid="340"/>
                                        </p:tgtEl>
                                      </p:cBhvr>
                                    </p:animEffect>
                                  </p:childTnLst>
                                </p:cTn>
                              </p:par>
                              <p:par>
                                <p:cTn id="264" presetID="10" presetClass="entr" presetSubtype="0" fill="hold" grpId="0" nodeType="withEffect">
                                  <p:stCondLst>
                                    <p:cond delay="5000"/>
                                  </p:stCondLst>
                                  <p:childTnLst>
                                    <p:set>
                                      <p:cBhvr>
                                        <p:cTn id="265" dur="1" fill="hold">
                                          <p:stCondLst>
                                            <p:cond delay="0"/>
                                          </p:stCondLst>
                                        </p:cTn>
                                        <p:tgtEl>
                                          <p:spTgt spid="352"/>
                                        </p:tgtEl>
                                        <p:attrNameLst>
                                          <p:attrName>style.visibility</p:attrName>
                                        </p:attrNameLst>
                                      </p:cBhvr>
                                      <p:to>
                                        <p:strVal val="visible"/>
                                      </p:to>
                                    </p:set>
                                    <p:animEffect transition="in" filter="fade">
                                      <p:cBhvr>
                                        <p:cTn id="266" dur="500"/>
                                        <p:tgtEl>
                                          <p:spTgt spid="352"/>
                                        </p:tgtEl>
                                      </p:cBhvr>
                                    </p:animEffect>
                                  </p:childTnLst>
                                </p:cTn>
                              </p:par>
                              <p:par>
                                <p:cTn id="267" presetID="10" presetClass="entr" presetSubtype="0" fill="hold" grpId="0" nodeType="withEffect">
                                  <p:stCondLst>
                                    <p:cond delay="5200"/>
                                  </p:stCondLst>
                                  <p:childTnLst>
                                    <p:set>
                                      <p:cBhvr>
                                        <p:cTn id="268" dur="1" fill="hold">
                                          <p:stCondLst>
                                            <p:cond delay="0"/>
                                          </p:stCondLst>
                                        </p:cTn>
                                        <p:tgtEl>
                                          <p:spTgt spid="342"/>
                                        </p:tgtEl>
                                        <p:attrNameLst>
                                          <p:attrName>style.visibility</p:attrName>
                                        </p:attrNameLst>
                                      </p:cBhvr>
                                      <p:to>
                                        <p:strVal val="visible"/>
                                      </p:to>
                                    </p:set>
                                    <p:animEffect transition="in" filter="fade">
                                      <p:cBhvr>
                                        <p:cTn id="269" dur="500"/>
                                        <p:tgtEl>
                                          <p:spTgt spid="342"/>
                                        </p:tgtEl>
                                      </p:cBhvr>
                                    </p:animEffect>
                                  </p:childTnLst>
                                </p:cTn>
                              </p:par>
                              <p:par>
                                <p:cTn id="270" presetID="10" presetClass="entr" presetSubtype="0" fill="hold" grpId="0" nodeType="withEffect">
                                  <p:stCondLst>
                                    <p:cond delay="5000"/>
                                  </p:stCondLst>
                                  <p:childTnLst>
                                    <p:set>
                                      <p:cBhvr>
                                        <p:cTn id="271" dur="1" fill="hold">
                                          <p:stCondLst>
                                            <p:cond delay="0"/>
                                          </p:stCondLst>
                                        </p:cTn>
                                        <p:tgtEl>
                                          <p:spTgt spid="347"/>
                                        </p:tgtEl>
                                        <p:attrNameLst>
                                          <p:attrName>style.visibility</p:attrName>
                                        </p:attrNameLst>
                                      </p:cBhvr>
                                      <p:to>
                                        <p:strVal val="visible"/>
                                      </p:to>
                                    </p:set>
                                    <p:animEffect transition="in" filter="fade">
                                      <p:cBhvr>
                                        <p:cTn id="272" dur="500"/>
                                        <p:tgtEl>
                                          <p:spTgt spid="347"/>
                                        </p:tgtEl>
                                      </p:cBhvr>
                                    </p:animEffect>
                                  </p:childTnLst>
                                </p:cTn>
                              </p:par>
                              <p:par>
                                <p:cTn id="273" presetID="10" presetClass="entr" presetSubtype="0" fill="hold" grpId="0" nodeType="withEffect">
                                  <p:stCondLst>
                                    <p:cond delay="500"/>
                                  </p:stCondLst>
                                  <p:childTnLst>
                                    <p:set>
                                      <p:cBhvr>
                                        <p:cTn id="274" dur="1" fill="hold">
                                          <p:stCondLst>
                                            <p:cond delay="0"/>
                                          </p:stCondLst>
                                        </p:cTn>
                                        <p:tgtEl>
                                          <p:spTgt spid="263"/>
                                        </p:tgtEl>
                                        <p:attrNameLst>
                                          <p:attrName>style.visibility</p:attrName>
                                        </p:attrNameLst>
                                      </p:cBhvr>
                                      <p:to>
                                        <p:strVal val="visible"/>
                                      </p:to>
                                    </p:set>
                                    <p:animEffect transition="in" filter="fade">
                                      <p:cBhvr>
                                        <p:cTn id="275" dur="500"/>
                                        <p:tgtEl>
                                          <p:spTgt spid="263"/>
                                        </p:tgtEl>
                                      </p:cBhvr>
                                    </p:animEffect>
                                  </p:childTnLst>
                                </p:cTn>
                              </p:par>
                              <p:par>
                                <p:cTn id="276" presetID="10" presetClass="entr" presetSubtype="0" fill="hold" grpId="0" nodeType="withEffect">
                                  <p:stCondLst>
                                    <p:cond delay="2750"/>
                                  </p:stCondLst>
                                  <p:childTnLst>
                                    <p:set>
                                      <p:cBhvr>
                                        <p:cTn id="277" dur="1" fill="hold">
                                          <p:stCondLst>
                                            <p:cond delay="0"/>
                                          </p:stCondLst>
                                        </p:cTn>
                                        <p:tgtEl>
                                          <p:spTgt spid="366"/>
                                        </p:tgtEl>
                                        <p:attrNameLst>
                                          <p:attrName>style.visibility</p:attrName>
                                        </p:attrNameLst>
                                      </p:cBhvr>
                                      <p:to>
                                        <p:strVal val="visible"/>
                                      </p:to>
                                    </p:set>
                                    <p:animEffect transition="in" filter="fade">
                                      <p:cBhvr>
                                        <p:cTn id="278" dur="500"/>
                                        <p:tgtEl>
                                          <p:spTgt spid="366"/>
                                        </p:tgtEl>
                                      </p:cBhvr>
                                    </p:animEffect>
                                  </p:childTnLst>
                                </p:cTn>
                              </p:par>
                              <p:par>
                                <p:cTn id="279" presetID="10" presetClass="entr" presetSubtype="0" fill="hold" grpId="0" nodeType="withEffect">
                                  <p:stCondLst>
                                    <p:cond delay="3250"/>
                                  </p:stCondLst>
                                  <p:childTnLst>
                                    <p:set>
                                      <p:cBhvr>
                                        <p:cTn id="280" dur="1" fill="hold">
                                          <p:stCondLst>
                                            <p:cond delay="0"/>
                                          </p:stCondLst>
                                        </p:cTn>
                                        <p:tgtEl>
                                          <p:spTgt spid="367"/>
                                        </p:tgtEl>
                                        <p:attrNameLst>
                                          <p:attrName>style.visibility</p:attrName>
                                        </p:attrNameLst>
                                      </p:cBhvr>
                                      <p:to>
                                        <p:strVal val="visible"/>
                                      </p:to>
                                    </p:set>
                                    <p:animEffect transition="in" filter="fade">
                                      <p:cBhvr>
                                        <p:cTn id="281" dur="500"/>
                                        <p:tgtEl>
                                          <p:spTgt spid="367"/>
                                        </p:tgtEl>
                                      </p:cBhvr>
                                    </p:animEffect>
                                  </p:childTnLst>
                                </p:cTn>
                              </p:par>
                              <p:par>
                                <p:cTn id="282" presetID="10" presetClass="entr" presetSubtype="0" fill="hold" grpId="0" nodeType="withEffect">
                                  <p:stCondLst>
                                    <p:cond delay="500"/>
                                  </p:stCondLst>
                                  <p:childTnLst>
                                    <p:set>
                                      <p:cBhvr>
                                        <p:cTn id="283" dur="1" fill="hold">
                                          <p:stCondLst>
                                            <p:cond delay="0"/>
                                          </p:stCondLst>
                                        </p:cTn>
                                        <p:tgtEl>
                                          <p:spTgt spid="374"/>
                                        </p:tgtEl>
                                        <p:attrNameLst>
                                          <p:attrName>style.visibility</p:attrName>
                                        </p:attrNameLst>
                                      </p:cBhvr>
                                      <p:to>
                                        <p:strVal val="visible"/>
                                      </p:to>
                                    </p:set>
                                    <p:animEffect transition="in" filter="fade">
                                      <p:cBhvr>
                                        <p:cTn id="284" dur="500"/>
                                        <p:tgtEl>
                                          <p:spTgt spid="374"/>
                                        </p:tgtEl>
                                      </p:cBhvr>
                                    </p:animEffect>
                                  </p:childTnLst>
                                </p:cTn>
                              </p:par>
                              <p:par>
                                <p:cTn id="285" presetID="10" presetClass="entr" presetSubtype="0" fill="hold" grpId="0" nodeType="withEffect">
                                  <p:stCondLst>
                                    <p:cond delay="250"/>
                                  </p:stCondLst>
                                  <p:childTnLst>
                                    <p:set>
                                      <p:cBhvr>
                                        <p:cTn id="286" dur="1" fill="hold">
                                          <p:stCondLst>
                                            <p:cond delay="0"/>
                                          </p:stCondLst>
                                        </p:cTn>
                                        <p:tgtEl>
                                          <p:spTgt spid="314"/>
                                        </p:tgtEl>
                                        <p:attrNameLst>
                                          <p:attrName>style.visibility</p:attrName>
                                        </p:attrNameLst>
                                      </p:cBhvr>
                                      <p:to>
                                        <p:strVal val="visible"/>
                                      </p:to>
                                    </p:set>
                                    <p:animEffect transition="in" filter="fade">
                                      <p:cBhvr>
                                        <p:cTn id="287" dur="500"/>
                                        <p:tgtEl>
                                          <p:spTgt spid="314"/>
                                        </p:tgtEl>
                                      </p:cBhvr>
                                    </p:animEffect>
                                  </p:childTnLst>
                                </p:cTn>
                              </p:par>
                              <p:par>
                                <p:cTn id="288" presetID="10" presetClass="entr" presetSubtype="0" fill="hold" grpId="0" nodeType="withEffect">
                                  <p:stCondLst>
                                    <p:cond delay="750"/>
                                  </p:stCondLst>
                                  <p:childTnLst>
                                    <p:set>
                                      <p:cBhvr>
                                        <p:cTn id="289" dur="1" fill="hold">
                                          <p:stCondLst>
                                            <p:cond delay="0"/>
                                          </p:stCondLst>
                                        </p:cTn>
                                        <p:tgtEl>
                                          <p:spTgt spid="320"/>
                                        </p:tgtEl>
                                        <p:attrNameLst>
                                          <p:attrName>style.visibility</p:attrName>
                                        </p:attrNameLst>
                                      </p:cBhvr>
                                      <p:to>
                                        <p:strVal val="visible"/>
                                      </p:to>
                                    </p:set>
                                    <p:animEffect transition="in" filter="fade">
                                      <p:cBhvr>
                                        <p:cTn id="290" dur="500"/>
                                        <p:tgtEl>
                                          <p:spTgt spid="320"/>
                                        </p:tgtEl>
                                      </p:cBhvr>
                                    </p:animEffect>
                                  </p:childTnLst>
                                </p:cTn>
                              </p:par>
                              <p:par>
                                <p:cTn id="291" presetID="10" presetClass="entr" presetSubtype="0" fill="hold" grpId="0" nodeType="withEffect">
                                  <p:stCondLst>
                                    <p:cond delay="3500"/>
                                  </p:stCondLst>
                                  <p:childTnLst>
                                    <p:set>
                                      <p:cBhvr>
                                        <p:cTn id="292" dur="1" fill="hold">
                                          <p:stCondLst>
                                            <p:cond delay="0"/>
                                          </p:stCondLst>
                                        </p:cTn>
                                        <p:tgtEl>
                                          <p:spTgt spid="362"/>
                                        </p:tgtEl>
                                        <p:attrNameLst>
                                          <p:attrName>style.visibility</p:attrName>
                                        </p:attrNameLst>
                                      </p:cBhvr>
                                      <p:to>
                                        <p:strVal val="visible"/>
                                      </p:to>
                                    </p:set>
                                    <p:animEffect transition="in" filter="fade">
                                      <p:cBhvr>
                                        <p:cTn id="293" dur="500"/>
                                        <p:tgtEl>
                                          <p:spTgt spid="362"/>
                                        </p:tgtEl>
                                      </p:cBhvr>
                                    </p:animEffect>
                                  </p:childTnLst>
                                </p:cTn>
                              </p:par>
                              <p:par>
                                <p:cTn id="294" presetID="10" presetClass="entr" presetSubtype="0" fill="hold" grpId="0" nodeType="withEffect">
                                  <p:stCondLst>
                                    <p:cond delay="250"/>
                                  </p:stCondLst>
                                  <p:childTnLst>
                                    <p:set>
                                      <p:cBhvr>
                                        <p:cTn id="295" dur="1" fill="hold">
                                          <p:stCondLst>
                                            <p:cond delay="0"/>
                                          </p:stCondLst>
                                        </p:cTn>
                                        <p:tgtEl>
                                          <p:spTgt spid="313"/>
                                        </p:tgtEl>
                                        <p:attrNameLst>
                                          <p:attrName>style.visibility</p:attrName>
                                        </p:attrNameLst>
                                      </p:cBhvr>
                                      <p:to>
                                        <p:strVal val="visible"/>
                                      </p:to>
                                    </p:set>
                                    <p:animEffect transition="in" filter="fade">
                                      <p:cBhvr>
                                        <p:cTn id="296" dur="500"/>
                                        <p:tgtEl>
                                          <p:spTgt spid="313"/>
                                        </p:tgtEl>
                                      </p:cBhvr>
                                    </p:animEffect>
                                  </p:childTnLst>
                                </p:cTn>
                              </p:par>
                              <p:par>
                                <p:cTn id="297" presetID="42" presetClass="path" presetSubtype="0" accel="50000" decel="50000" fill="hold" grpId="1" nodeType="withEffect">
                                  <p:stCondLst>
                                    <p:cond delay="250"/>
                                  </p:stCondLst>
                                  <p:childTnLst>
                                    <p:animMotion origin="layout" path="M -0.03568 -0.13796 L -1.25E-6 1.48148E-6 " pathEditMode="relative" rAng="0" ptsTypes="AA">
                                      <p:cBhvr>
                                        <p:cTn id="298" dur="500" fill="hold"/>
                                        <p:tgtEl>
                                          <p:spTgt spid="313"/>
                                        </p:tgtEl>
                                        <p:attrNameLst>
                                          <p:attrName>ppt_x</p:attrName>
                                          <p:attrName>ppt_y</p:attrName>
                                        </p:attrNameLst>
                                      </p:cBhvr>
                                      <p:rCtr x="1784" y="6898"/>
                                    </p:animMotion>
                                  </p:childTnLst>
                                </p:cTn>
                              </p:par>
                              <p:par>
                                <p:cTn id="299" presetID="42" presetClass="path" presetSubtype="0" accel="50000" decel="50000" fill="hold" grpId="1" nodeType="withEffect">
                                  <p:stCondLst>
                                    <p:cond delay="1100"/>
                                  </p:stCondLst>
                                  <p:childTnLst>
                                    <p:animMotion origin="layout" path="M -1.25E-6 0.00069 L -0.00169 0.13958 " pathEditMode="relative" rAng="0" ptsTypes="AA">
                                      <p:cBhvr>
                                        <p:cTn id="300" dur="500" fill="hold"/>
                                        <p:tgtEl>
                                          <p:spTgt spid="314"/>
                                        </p:tgtEl>
                                        <p:attrNameLst>
                                          <p:attrName>ppt_x</p:attrName>
                                          <p:attrName>ppt_y</p:attrName>
                                        </p:attrNameLst>
                                      </p:cBhvr>
                                      <p:rCtr x="-91" y="6944"/>
                                    </p:animMotion>
                                  </p:childTnLst>
                                </p:cTn>
                              </p:par>
                              <p:par>
                                <p:cTn id="301" presetID="0" presetClass="path" presetSubtype="0" accel="50000" decel="50000" fill="hold" grpId="1" nodeType="withEffect">
                                  <p:stCondLst>
                                    <p:cond delay="3500"/>
                                  </p:stCondLst>
                                  <p:childTnLst>
                                    <p:animMotion origin="layout" path="M -1.45833E-6 0.00208 L 0.03464 0.13981 " pathEditMode="relative" rAng="0" ptsTypes="AA">
                                      <p:cBhvr>
                                        <p:cTn id="302" dur="500" fill="hold"/>
                                        <p:tgtEl>
                                          <p:spTgt spid="362"/>
                                        </p:tgtEl>
                                        <p:attrNameLst>
                                          <p:attrName>ppt_x</p:attrName>
                                          <p:attrName>ppt_y</p:attrName>
                                        </p:attrNameLst>
                                      </p:cBhvr>
                                      <p:rCtr x="1732" y="6875"/>
                                    </p:animMotion>
                                  </p:childTnLst>
                                </p:cTn>
                              </p:par>
                              <p:par>
                                <p:cTn id="303" presetID="10" presetClass="entr" presetSubtype="0" fill="hold" grpId="0" nodeType="withEffect">
                                  <p:stCondLst>
                                    <p:cond delay="4500"/>
                                  </p:stCondLst>
                                  <p:childTnLst>
                                    <p:set>
                                      <p:cBhvr>
                                        <p:cTn id="304" dur="1" fill="hold">
                                          <p:stCondLst>
                                            <p:cond delay="0"/>
                                          </p:stCondLst>
                                        </p:cTn>
                                        <p:tgtEl>
                                          <p:spTgt spid="281"/>
                                        </p:tgtEl>
                                        <p:attrNameLst>
                                          <p:attrName>style.visibility</p:attrName>
                                        </p:attrNameLst>
                                      </p:cBhvr>
                                      <p:to>
                                        <p:strVal val="visible"/>
                                      </p:to>
                                    </p:set>
                                    <p:animEffect transition="in" filter="fade">
                                      <p:cBhvr>
                                        <p:cTn id="305" dur="500"/>
                                        <p:tgtEl>
                                          <p:spTgt spid="281"/>
                                        </p:tgtEl>
                                      </p:cBhvr>
                                    </p:animEffect>
                                  </p:childTnLst>
                                </p:cTn>
                              </p:par>
                              <p:par>
                                <p:cTn id="306" presetID="10" presetClass="entr" presetSubtype="0" fill="hold" grpId="0" nodeType="withEffect">
                                  <p:stCondLst>
                                    <p:cond delay="500"/>
                                  </p:stCondLst>
                                  <p:childTnLst>
                                    <p:set>
                                      <p:cBhvr>
                                        <p:cTn id="307" dur="1" fill="hold">
                                          <p:stCondLst>
                                            <p:cond delay="0"/>
                                          </p:stCondLst>
                                        </p:cTn>
                                        <p:tgtEl>
                                          <p:spTgt spid="316"/>
                                        </p:tgtEl>
                                        <p:attrNameLst>
                                          <p:attrName>style.visibility</p:attrName>
                                        </p:attrNameLst>
                                      </p:cBhvr>
                                      <p:to>
                                        <p:strVal val="visible"/>
                                      </p:to>
                                    </p:set>
                                    <p:animEffect transition="in" filter="fade">
                                      <p:cBhvr>
                                        <p:cTn id="308" dur="500"/>
                                        <p:tgtEl>
                                          <p:spTgt spid="316"/>
                                        </p:tgtEl>
                                      </p:cBhvr>
                                    </p:animEffect>
                                  </p:childTnLst>
                                </p:cTn>
                              </p:par>
                              <p:par>
                                <p:cTn id="309" presetID="42" presetClass="path" presetSubtype="0" accel="50000" decel="50000" fill="hold" grpId="1" nodeType="withEffect">
                                  <p:stCondLst>
                                    <p:cond delay="500"/>
                                  </p:stCondLst>
                                  <p:childTnLst>
                                    <p:animMotion origin="layout" path="M 4.16667E-6 0.00278 L 0.01679 0.13981 " pathEditMode="relative" rAng="0" ptsTypes="AA">
                                      <p:cBhvr>
                                        <p:cTn id="310" dur="500" fill="hold"/>
                                        <p:tgtEl>
                                          <p:spTgt spid="316"/>
                                        </p:tgtEl>
                                        <p:attrNameLst>
                                          <p:attrName>ppt_x</p:attrName>
                                          <p:attrName>ppt_y</p:attrName>
                                        </p:attrNameLst>
                                      </p:cBhvr>
                                      <p:rCtr x="833" y="6852"/>
                                    </p:animMotion>
                                  </p:childTnLst>
                                </p:cTn>
                              </p:par>
                              <p:par>
                                <p:cTn id="311" presetID="42" presetClass="path" presetSubtype="0" accel="50000" decel="50000" fill="hold" grpId="1" nodeType="withEffect">
                                  <p:stCondLst>
                                    <p:cond delay="750"/>
                                  </p:stCondLst>
                                  <p:childTnLst>
                                    <p:animMotion origin="layout" path="M -3.125E-6 0.00139 L -0.00729 0.15139 " pathEditMode="relative" rAng="0" ptsTypes="AA">
                                      <p:cBhvr>
                                        <p:cTn id="312" dur="500" fill="hold"/>
                                        <p:tgtEl>
                                          <p:spTgt spid="320"/>
                                        </p:tgtEl>
                                        <p:attrNameLst>
                                          <p:attrName>ppt_x</p:attrName>
                                          <p:attrName>ppt_y</p:attrName>
                                        </p:attrNameLst>
                                      </p:cBhvr>
                                      <p:rCtr x="-365" y="7500"/>
                                    </p:animMotion>
                                  </p:childTnLst>
                                </p:cTn>
                              </p:par>
                              <p:par>
                                <p:cTn id="313" presetID="10" presetClass="entr" presetSubtype="0" fill="hold" grpId="0" nodeType="withEffect">
                                  <p:stCondLst>
                                    <p:cond delay="5000"/>
                                  </p:stCondLst>
                                  <p:childTnLst>
                                    <p:set>
                                      <p:cBhvr>
                                        <p:cTn id="314" dur="1" fill="hold">
                                          <p:stCondLst>
                                            <p:cond delay="0"/>
                                          </p:stCondLst>
                                        </p:cTn>
                                        <p:tgtEl>
                                          <p:spTgt spid="354"/>
                                        </p:tgtEl>
                                        <p:attrNameLst>
                                          <p:attrName>style.visibility</p:attrName>
                                        </p:attrNameLst>
                                      </p:cBhvr>
                                      <p:to>
                                        <p:strVal val="visible"/>
                                      </p:to>
                                    </p:set>
                                    <p:animEffect transition="in" filter="fade">
                                      <p:cBhvr>
                                        <p:cTn id="315" dur="500"/>
                                        <p:tgtEl>
                                          <p:spTgt spid="354"/>
                                        </p:tgtEl>
                                      </p:cBhvr>
                                    </p:animEffect>
                                  </p:childTnLst>
                                </p:cTn>
                              </p:par>
                              <p:par>
                                <p:cTn id="316" presetID="10" presetClass="entr" presetSubtype="0" fill="hold" grpId="0" nodeType="withEffect">
                                  <p:stCondLst>
                                    <p:cond delay="6800"/>
                                  </p:stCondLst>
                                  <p:childTnLst>
                                    <p:set>
                                      <p:cBhvr>
                                        <p:cTn id="317" dur="1" fill="hold">
                                          <p:stCondLst>
                                            <p:cond delay="0"/>
                                          </p:stCondLst>
                                        </p:cTn>
                                        <p:tgtEl>
                                          <p:spTgt spid="190"/>
                                        </p:tgtEl>
                                        <p:attrNameLst>
                                          <p:attrName>style.visibility</p:attrName>
                                        </p:attrNameLst>
                                      </p:cBhvr>
                                      <p:to>
                                        <p:strVal val="visible"/>
                                      </p:to>
                                    </p:set>
                                    <p:animEffect transition="in" filter="fade">
                                      <p:cBhvr>
                                        <p:cTn id="318" dur="500"/>
                                        <p:tgtEl>
                                          <p:spTgt spid="190"/>
                                        </p:tgtEl>
                                      </p:cBhvr>
                                    </p:animEffect>
                                  </p:childTnLst>
                                </p:cTn>
                              </p:par>
                              <p:par>
                                <p:cTn id="319" presetID="10" presetClass="entr" presetSubtype="0" fill="hold" grpId="0" nodeType="withEffect">
                                  <p:stCondLst>
                                    <p:cond delay="5500"/>
                                  </p:stCondLst>
                                  <p:childTnLst>
                                    <p:set>
                                      <p:cBhvr>
                                        <p:cTn id="320" dur="1" fill="hold">
                                          <p:stCondLst>
                                            <p:cond delay="0"/>
                                          </p:stCondLst>
                                        </p:cTn>
                                        <p:tgtEl>
                                          <p:spTgt spid="191"/>
                                        </p:tgtEl>
                                        <p:attrNameLst>
                                          <p:attrName>style.visibility</p:attrName>
                                        </p:attrNameLst>
                                      </p:cBhvr>
                                      <p:to>
                                        <p:strVal val="visible"/>
                                      </p:to>
                                    </p:set>
                                    <p:animEffect transition="in" filter="fade">
                                      <p:cBhvr>
                                        <p:cTn id="321" dur="500"/>
                                        <p:tgtEl>
                                          <p:spTgt spid="191"/>
                                        </p:tgtEl>
                                      </p:cBhvr>
                                    </p:animEffect>
                                  </p:childTnLst>
                                </p:cTn>
                              </p:par>
                              <p:par>
                                <p:cTn id="322" presetID="10" presetClass="entr" presetSubtype="0" fill="hold" grpId="0" nodeType="withEffect">
                                  <p:stCondLst>
                                    <p:cond delay="800"/>
                                  </p:stCondLst>
                                  <p:childTnLst>
                                    <p:set>
                                      <p:cBhvr>
                                        <p:cTn id="323" dur="1" fill="hold">
                                          <p:stCondLst>
                                            <p:cond delay="0"/>
                                          </p:stCondLst>
                                        </p:cTn>
                                        <p:tgtEl>
                                          <p:spTgt spid="192"/>
                                        </p:tgtEl>
                                        <p:attrNameLst>
                                          <p:attrName>style.visibility</p:attrName>
                                        </p:attrNameLst>
                                      </p:cBhvr>
                                      <p:to>
                                        <p:strVal val="visible"/>
                                      </p:to>
                                    </p:set>
                                    <p:animEffect transition="in" filter="fade">
                                      <p:cBhvr>
                                        <p:cTn id="324" dur="500"/>
                                        <p:tgtEl>
                                          <p:spTgt spid="192"/>
                                        </p:tgtEl>
                                      </p:cBhvr>
                                    </p:animEffect>
                                  </p:childTnLst>
                                </p:cTn>
                              </p:par>
                              <p:par>
                                <p:cTn id="325" presetID="10" presetClass="entr" presetSubtype="0" fill="hold" grpId="0" nodeType="withEffect">
                                  <p:stCondLst>
                                    <p:cond delay="5400"/>
                                  </p:stCondLst>
                                  <p:childTnLst>
                                    <p:set>
                                      <p:cBhvr>
                                        <p:cTn id="326" dur="1" fill="hold">
                                          <p:stCondLst>
                                            <p:cond delay="0"/>
                                          </p:stCondLst>
                                        </p:cTn>
                                        <p:tgtEl>
                                          <p:spTgt spid="193"/>
                                        </p:tgtEl>
                                        <p:attrNameLst>
                                          <p:attrName>style.visibility</p:attrName>
                                        </p:attrNameLst>
                                      </p:cBhvr>
                                      <p:to>
                                        <p:strVal val="visible"/>
                                      </p:to>
                                    </p:set>
                                    <p:animEffect transition="in" filter="fade">
                                      <p:cBhvr>
                                        <p:cTn id="327" dur="500"/>
                                        <p:tgtEl>
                                          <p:spTgt spid="193"/>
                                        </p:tgtEl>
                                      </p:cBhvr>
                                    </p:animEffect>
                                  </p:childTnLst>
                                </p:cTn>
                              </p:par>
                              <p:par>
                                <p:cTn id="328" presetID="10" presetClass="entr" presetSubtype="0" fill="hold" grpId="0" nodeType="withEffect">
                                  <p:stCondLst>
                                    <p:cond delay="500"/>
                                  </p:stCondLst>
                                  <p:childTnLst>
                                    <p:set>
                                      <p:cBhvr>
                                        <p:cTn id="329" dur="1" fill="hold">
                                          <p:stCondLst>
                                            <p:cond delay="0"/>
                                          </p:stCondLst>
                                        </p:cTn>
                                        <p:tgtEl>
                                          <p:spTgt spid="194"/>
                                        </p:tgtEl>
                                        <p:attrNameLst>
                                          <p:attrName>style.visibility</p:attrName>
                                        </p:attrNameLst>
                                      </p:cBhvr>
                                      <p:to>
                                        <p:strVal val="visible"/>
                                      </p:to>
                                    </p:set>
                                    <p:animEffect transition="in" filter="fade">
                                      <p:cBhvr>
                                        <p:cTn id="330" dur="500"/>
                                        <p:tgtEl>
                                          <p:spTgt spid="194"/>
                                        </p:tgtEl>
                                      </p:cBhvr>
                                    </p:animEffect>
                                  </p:childTnLst>
                                </p:cTn>
                              </p:par>
                              <p:par>
                                <p:cTn id="331" presetID="10" presetClass="entr" presetSubtype="0" fill="hold" grpId="0" nodeType="withEffect">
                                  <p:stCondLst>
                                    <p:cond delay="0"/>
                                  </p:stCondLst>
                                  <p:childTnLst>
                                    <p:set>
                                      <p:cBhvr>
                                        <p:cTn id="332" dur="1" fill="hold">
                                          <p:stCondLst>
                                            <p:cond delay="0"/>
                                          </p:stCondLst>
                                        </p:cTn>
                                        <p:tgtEl>
                                          <p:spTgt spid="195"/>
                                        </p:tgtEl>
                                        <p:attrNameLst>
                                          <p:attrName>style.visibility</p:attrName>
                                        </p:attrNameLst>
                                      </p:cBhvr>
                                      <p:to>
                                        <p:strVal val="visible"/>
                                      </p:to>
                                    </p:set>
                                    <p:animEffect transition="in" filter="fade">
                                      <p:cBhvr>
                                        <p:cTn id="333" dur="500"/>
                                        <p:tgtEl>
                                          <p:spTgt spid="195"/>
                                        </p:tgtEl>
                                      </p:cBhvr>
                                    </p:animEffect>
                                  </p:childTnLst>
                                </p:cTn>
                              </p:par>
                              <p:par>
                                <p:cTn id="334" presetID="10" presetClass="entr" presetSubtype="0" fill="hold" grpId="0" nodeType="withEffect">
                                  <p:stCondLst>
                                    <p:cond delay="1100"/>
                                  </p:stCondLst>
                                  <p:childTnLst>
                                    <p:set>
                                      <p:cBhvr>
                                        <p:cTn id="335" dur="1" fill="hold">
                                          <p:stCondLst>
                                            <p:cond delay="0"/>
                                          </p:stCondLst>
                                        </p:cTn>
                                        <p:tgtEl>
                                          <p:spTgt spid="196"/>
                                        </p:tgtEl>
                                        <p:attrNameLst>
                                          <p:attrName>style.visibility</p:attrName>
                                        </p:attrNameLst>
                                      </p:cBhvr>
                                      <p:to>
                                        <p:strVal val="visible"/>
                                      </p:to>
                                    </p:set>
                                    <p:animEffect transition="in" filter="fade">
                                      <p:cBhvr>
                                        <p:cTn id="336" dur="500"/>
                                        <p:tgtEl>
                                          <p:spTgt spid="196"/>
                                        </p:tgtEl>
                                      </p:cBhvr>
                                    </p:animEffect>
                                  </p:childTnLst>
                                </p:cTn>
                              </p:par>
                              <p:par>
                                <p:cTn id="337" presetID="10" presetClass="entr" presetSubtype="0" fill="hold" grpId="0" nodeType="withEffect">
                                  <p:stCondLst>
                                    <p:cond delay="2300"/>
                                  </p:stCondLst>
                                  <p:childTnLst>
                                    <p:set>
                                      <p:cBhvr>
                                        <p:cTn id="338" dur="1" fill="hold">
                                          <p:stCondLst>
                                            <p:cond delay="0"/>
                                          </p:stCondLst>
                                        </p:cTn>
                                        <p:tgtEl>
                                          <p:spTgt spid="197"/>
                                        </p:tgtEl>
                                        <p:attrNameLst>
                                          <p:attrName>style.visibility</p:attrName>
                                        </p:attrNameLst>
                                      </p:cBhvr>
                                      <p:to>
                                        <p:strVal val="visible"/>
                                      </p:to>
                                    </p:set>
                                    <p:animEffect transition="in" filter="fade">
                                      <p:cBhvr>
                                        <p:cTn id="339" dur="500"/>
                                        <p:tgtEl>
                                          <p:spTgt spid="197"/>
                                        </p:tgtEl>
                                      </p:cBhvr>
                                    </p:animEffect>
                                  </p:childTnLst>
                                </p:cTn>
                              </p:par>
                              <p:par>
                                <p:cTn id="340" presetID="10" presetClass="entr" presetSubtype="0" fill="hold" grpId="0" nodeType="withEffect">
                                  <p:stCondLst>
                                    <p:cond delay="1000"/>
                                  </p:stCondLst>
                                  <p:childTnLst>
                                    <p:set>
                                      <p:cBhvr>
                                        <p:cTn id="341" dur="1" fill="hold">
                                          <p:stCondLst>
                                            <p:cond delay="0"/>
                                          </p:stCondLst>
                                        </p:cTn>
                                        <p:tgtEl>
                                          <p:spTgt spid="198"/>
                                        </p:tgtEl>
                                        <p:attrNameLst>
                                          <p:attrName>style.visibility</p:attrName>
                                        </p:attrNameLst>
                                      </p:cBhvr>
                                      <p:to>
                                        <p:strVal val="visible"/>
                                      </p:to>
                                    </p:set>
                                    <p:animEffect transition="in" filter="fade">
                                      <p:cBhvr>
                                        <p:cTn id="342" dur="500"/>
                                        <p:tgtEl>
                                          <p:spTgt spid="198"/>
                                        </p:tgtEl>
                                      </p:cBhvr>
                                    </p:animEffect>
                                  </p:childTnLst>
                                </p:cTn>
                              </p:par>
                              <p:par>
                                <p:cTn id="343" presetID="10" presetClass="entr" presetSubtype="0" fill="hold" grpId="0" nodeType="withEffect">
                                  <p:stCondLst>
                                    <p:cond delay="1000"/>
                                  </p:stCondLst>
                                  <p:childTnLst>
                                    <p:set>
                                      <p:cBhvr>
                                        <p:cTn id="344" dur="1" fill="hold">
                                          <p:stCondLst>
                                            <p:cond delay="0"/>
                                          </p:stCondLst>
                                        </p:cTn>
                                        <p:tgtEl>
                                          <p:spTgt spid="199"/>
                                        </p:tgtEl>
                                        <p:attrNameLst>
                                          <p:attrName>style.visibility</p:attrName>
                                        </p:attrNameLst>
                                      </p:cBhvr>
                                      <p:to>
                                        <p:strVal val="visible"/>
                                      </p:to>
                                    </p:set>
                                    <p:animEffect transition="in" filter="fade">
                                      <p:cBhvr>
                                        <p:cTn id="345" dur="500"/>
                                        <p:tgtEl>
                                          <p:spTgt spid="199"/>
                                        </p:tgtEl>
                                      </p:cBhvr>
                                    </p:animEffect>
                                  </p:childTnLst>
                                </p:cTn>
                              </p:par>
                              <p:par>
                                <p:cTn id="346" presetID="10" presetClass="entr" presetSubtype="0" fill="hold" grpId="0" nodeType="withEffect">
                                  <p:stCondLst>
                                    <p:cond delay="200"/>
                                  </p:stCondLst>
                                  <p:childTnLst>
                                    <p:set>
                                      <p:cBhvr>
                                        <p:cTn id="347" dur="1" fill="hold">
                                          <p:stCondLst>
                                            <p:cond delay="0"/>
                                          </p:stCondLst>
                                        </p:cTn>
                                        <p:tgtEl>
                                          <p:spTgt spid="200"/>
                                        </p:tgtEl>
                                        <p:attrNameLst>
                                          <p:attrName>style.visibility</p:attrName>
                                        </p:attrNameLst>
                                      </p:cBhvr>
                                      <p:to>
                                        <p:strVal val="visible"/>
                                      </p:to>
                                    </p:set>
                                    <p:animEffect transition="in" filter="fade">
                                      <p:cBhvr>
                                        <p:cTn id="348" dur="500"/>
                                        <p:tgtEl>
                                          <p:spTgt spid="200"/>
                                        </p:tgtEl>
                                      </p:cBhvr>
                                    </p:animEffect>
                                  </p:childTnLst>
                                </p:cTn>
                              </p:par>
                              <p:par>
                                <p:cTn id="349" presetID="1" presetClass="entr" presetSubtype="0" fill="hold" grpId="0" nodeType="withEffect">
                                  <p:stCondLst>
                                    <p:cond delay="1700"/>
                                  </p:stCondLst>
                                  <p:childTnLst>
                                    <p:set>
                                      <p:cBhvr>
                                        <p:cTn id="350" dur="1" fill="hold">
                                          <p:stCondLst>
                                            <p:cond delay="0"/>
                                          </p:stCondLst>
                                        </p:cTn>
                                        <p:tgtEl>
                                          <p:spTgt spid="230"/>
                                        </p:tgtEl>
                                        <p:attrNameLst>
                                          <p:attrName>style.visibility</p:attrName>
                                        </p:attrNameLst>
                                      </p:cBhvr>
                                      <p:to>
                                        <p:strVal val="visible"/>
                                      </p:to>
                                    </p:set>
                                  </p:childTnLst>
                                </p:cTn>
                              </p:par>
                              <p:par>
                                <p:cTn id="351" presetID="1" presetClass="entr" presetSubtype="0" fill="hold" grpId="0" nodeType="withEffect">
                                  <p:stCondLst>
                                    <p:cond delay="1000"/>
                                  </p:stCondLst>
                                  <p:childTnLst>
                                    <p:set>
                                      <p:cBhvr>
                                        <p:cTn id="352" dur="1" fill="hold">
                                          <p:stCondLst>
                                            <p:cond delay="0"/>
                                          </p:stCondLst>
                                        </p:cTn>
                                        <p:tgtEl>
                                          <p:spTgt spid="231"/>
                                        </p:tgtEl>
                                        <p:attrNameLst>
                                          <p:attrName>style.visibility</p:attrName>
                                        </p:attrNameLst>
                                      </p:cBhvr>
                                      <p:to>
                                        <p:strVal val="visible"/>
                                      </p:to>
                                    </p:set>
                                  </p:childTnLst>
                                </p:cTn>
                              </p:par>
                              <p:par>
                                <p:cTn id="353" presetID="1" presetClass="entr" presetSubtype="0" fill="hold" grpId="0" nodeType="withEffect">
                                  <p:stCondLst>
                                    <p:cond delay="1300"/>
                                  </p:stCondLst>
                                  <p:childTnLst>
                                    <p:set>
                                      <p:cBhvr>
                                        <p:cTn id="354" dur="1" fill="hold">
                                          <p:stCondLst>
                                            <p:cond delay="0"/>
                                          </p:stCondLst>
                                        </p:cTn>
                                        <p:tgtEl>
                                          <p:spTgt spid="232"/>
                                        </p:tgtEl>
                                        <p:attrNameLst>
                                          <p:attrName>style.visibility</p:attrName>
                                        </p:attrNameLst>
                                      </p:cBhvr>
                                      <p:to>
                                        <p:strVal val="visible"/>
                                      </p:to>
                                    </p:set>
                                  </p:childTnLst>
                                </p:cTn>
                              </p:par>
                              <p:par>
                                <p:cTn id="355" presetID="1" presetClass="entr" presetSubtype="0" fill="hold" grpId="0" nodeType="withEffect">
                                  <p:stCondLst>
                                    <p:cond delay="5200"/>
                                  </p:stCondLst>
                                  <p:childTnLst>
                                    <p:set>
                                      <p:cBhvr>
                                        <p:cTn id="356" dur="1" fill="hold">
                                          <p:stCondLst>
                                            <p:cond delay="0"/>
                                          </p:stCondLst>
                                        </p:cTn>
                                        <p:tgtEl>
                                          <p:spTgt spid="233"/>
                                        </p:tgtEl>
                                        <p:attrNameLst>
                                          <p:attrName>style.visibility</p:attrName>
                                        </p:attrNameLst>
                                      </p:cBhvr>
                                      <p:to>
                                        <p:strVal val="visible"/>
                                      </p:to>
                                    </p:set>
                                  </p:childTnLst>
                                </p:cTn>
                              </p:par>
                              <p:par>
                                <p:cTn id="357" presetID="1" presetClass="entr" presetSubtype="0" fill="hold" grpId="0" nodeType="withEffect">
                                  <p:stCondLst>
                                    <p:cond delay="600"/>
                                  </p:stCondLst>
                                  <p:childTnLst>
                                    <p:set>
                                      <p:cBhvr>
                                        <p:cTn id="358" dur="1" fill="hold">
                                          <p:stCondLst>
                                            <p:cond delay="0"/>
                                          </p:stCondLst>
                                        </p:cTn>
                                        <p:tgtEl>
                                          <p:spTgt spid="234"/>
                                        </p:tgtEl>
                                        <p:attrNameLst>
                                          <p:attrName>style.visibility</p:attrName>
                                        </p:attrNameLst>
                                      </p:cBhvr>
                                      <p:to>
                                        <p:strVal val="visible"/>
                                      </p:to>
                                    </p:set>
                                  </p:childTnLst>
                                </p:cTn>
                              </p:par>
                              <p:par>
                                <p:cTn id="359" presetID="1" presetClass="entr" presetSubtype="0" fill="hold" grpId="0" nodeType="withEffect">
                                  <p:stCondLst>
                                    <p:cond delay="2500"/>
                                  </p:stCondLst>
                                  <p:childTnLst>
                                    <p:set>
                                      <p:cBhvr>
                                        <p:cTn id="360" dur="1" fill="hold">
                                          <p:stCondLst>
                                            <p:cond delay="0"/>
                                          </p:stCondLst>
                                        </p:cTn>
                                        <p:tgtEl>
                                          <p:spTgt spid="235"/>
                                        </p:tgtEl>
                                        <p:attrNameLst>
                                          <p:attrName>style.visibility</p:attrName>
                                        </p:attrNameLst>
                                      </p:cBhvr>
                                      <p:to>
                                        <p:strVal val="visible"/>
                                      </p:to>
                                    </p:set>
                                  </p:childTnLst>
                                </p:cTn>
                              </p:par>
                              <p:par>
                                <p:cTn id="361" presetID="1" presetClass="entr" presetSubtype="0" fill="hold" grpId="0" nodeType="withEffect">
                                  <p:stCondLst>
                                    <p:cond delay="800"/>
                                  </p:stCondLst>
                                  <p:childTnLst>
                                    <p:set>
                                      <p:cBhvr>
                                        <p:cTn id="362" dur="1" fill="hold">
                                          <p:stCondLst>
                                            <p:cond delay="0"/>
                                          </p:stCondLst>
                                        </p:cTn>
                                        <p:tgtEl>
                                          <p:spTgt spid="236"/>
                                        </p:tgtEl>
                                        <p:attrNameLst>
                                          <p:attrName>style.visibility</p:attrName>
                                        </p:attrNameLst>
                                      </p:cBhvr>
                                      <p:to>
                                        <p:strVal val="visible"/>
                                      </p:to>
                                    </p:set>
                                  </p:childTnLst>
                                </p:cTn>
                              </p:par>
                              <p:par>
                                <p:cTn id="363" presetID="1" presetClass="entr" presetSubtype="0" fill="hold" grpId="0" nodeType="withEffect">
                                  <p:stCondLst>
                                    <p:cond delay="2400"/>
                                  </p:stCondLst>
                                  <p:childTnLst>
                                    <p:set>
                                      <p:cBhvr>
                                        <p:cTn id="364" dur="1" fill="hold">
                                          <p:stCondLst>
                                            <p:cond delay="0"/>
                                          </p:stCondLst>
                                        </p:cTn>
                                        <p:tgtEl>
                                          <p:spTgt spid="237"/>
                                        </p:tgtEl>
                                        <p:attrNameLst>
                                          <p:attrName>style.visibility</p:attrName>
                                        </p:attrNameLst>
                                      </p:cBhvr>
                                      <p:to>
                                        <p:strVal val="visible"/>
                                      </p:to>
                                    </p:set>
                                  </p:childTnLst>
                                </p:cTn>
                              </p:par>
                              <p:par>
                                <p:cTn id="365" presetID="1" presetClass="entr" presetSubtype="0" fill="hold" grpId="0" nodeType="withEffect">
                                  <p:stCondLst>
                                    <p:cond delay="400"/>
                                  </p:stCondLst>
                                  <p:childTnLst>
                                    <p:set>
                                      <p:cBhvr>
                                        <p:cTn id="366" dur="1" fill="hold">
                                          <p:stCondLst>
                                            <p:cond delay="0"/>
                                          </p:stCondLst>
                                        </p:cTn>
                                        <p:tgtEl>
                                          <p:spTgt spid="238"/>
                                        </p:tgtEl>
                                        <p:attrNameLst>
                                          <p:attrName>style.visibility</p:attrName>
                                        </p:attrNameLst>
                                      </p:cBhvr>
                                      <p:to>
                                        <p:strVal val="visible"/>
                                      </p:to>
                                    </p:set>
                                  </p:childTnLst>
                                </p:cTn>
                              </p:par>
                              <p:par>
                                <p:cTn id="367" presetID="1" presetClass="entr" presetSubtype="0" fill="hold" grpId="0" nodeType="withEffect">
                                  <p:stCondLst>
                                    <p:cond delay="1000"/>
                                  </p:stCondLst>
                                  <p:childTnLst>
                                    <p:set>
                                      <p:cBhvr>
                                        <p:cTn id="368" dur="1" fill="hold">
                                          <p:stCondLst>
                                            <p:cond delay="0"/>
                                          </p:stCondLst>
                                        </p:cTn>
                                        <p:tgtEl>
                                          <p:spTgt spid="239"/>
                                        </p:tgtEl>
                                        <p:attrNameLst>
                                          <p:attrName>style.visibility</p:attrName>
                                        </p:attrNameLst>
                                      </p:cBhvr>
                                      <p:to>
                                        <p:strVal val="visible"/>
                                      </p:to>
                                    </p:set>
                                  </p:childTnLst>
                                </p:cTn>
                              </p:par>
                              <p:par>
                                <p:cTn id="369" presetID="1" presetClass="entr" presetSubtype="0" fill="hold" grpId="0" nodeType="withEffect">
                                  <p:stCondLst>
                                    <p:cond delay="1100"/>
                                  </p:stCondLst>
                                  <p:childTnLst>
                                    <p:set>
                                      <p:cBhvr>
                                        <p:cTn id="370" dur="1" fill="hold">
                                          <p:stCondLst>
                                            <p:cond delay="0"/>
                                          </p:stCondLst>
                                        </p:cTn>
                                        <p:tgtEl>
                                          <p:spTgt spid="240"/>
                                        </p:tgtEl>
                                        <p:attrNameLst>
                                          <p:attrName>style.visibility</p:attrName>
                                        </p:attrNameLst>
                                      </p:cBhvr>
                                      <p:to>
                                        <p:strVal val="visible"/>
                                      </p:to>
                                    </p:set>
                                  </p:childTnLst>
                                </p:cTn>
                              </p:par>
                              <p:par>
                                <p:cTn id="371" presetID="1" presetClass="entr" presetSubtype="0" fill="hold" grpId="0" nodeType="withEffect">
                                  <p:stCondLst>
                                    <p:cond delay="800"/>
                                  </p:stCondLst>
                                  <p:childTnLst>
                                    <p:set>
                                      <p:cBhvr>
                                        <p:cTn id="372" dur="1" fill="hold">
                                          <p:stCondLst>
                                            <p:cond delay="0"/>
                                          </p:stCondLst>
                                        </p:cTn>
                                        <p:tgtEl>
                                          <p:spTgt spid="241"/>
                                        </p:tgtEl>
                                        <p:attrNameLst>
                                          <p:attrName>style.visibility</p:attrName>
                                        </p:attrNameLst>
                                      </p:cBhvr>
                                      <p:to>
                                        <p:strVal val="visible"/>
                                      </p:to>
                                    </p:set>
                                  </p:childTnLst>
                                </p:cTn>
                              </p:par>
                              <p:par>
                                <p:cTn id="373" presetID="10" presetClass="entr" presetSubtype="0" fill="hold" grpId="0" nodeType="withEffect">
                                  <p:stCondLst>
                                    <p:cond delay="1400"/>
                                  </p:stCondLst>
                                  <p:childTnLst>
                                    <p:set>
                                      <p:cBhvr>
                                        <p:cTn id="374" dur="1" fill="hold">
                                          <p:stCondLst>
                                            <p:cond delay="0"/>
                                          </p:stCondLst>
                                        </p:cTn>
                                        <p:tgtEl>
                                          <p:spTgt spid="361"/>
                                        </p:tgtEl>
                                        <p:attrNameLst>
                                          <p:attrName>style.visibility</p:attrName>
                                        </p:attrNameLst>
                                      </p:cBhvr>
                                      <p:to>
                                        <p:strVal val="visible"/>
                                      </p:to>
                                    </p:set>
                                    <p:animEffect transition="in" filter="fade">
                                      <p:cBhvr>
                                        <p:cTn id="375" dur="500"/>
                                        <p:tgtEl>
                                          <p:spTgt spid="361"/>
                                        </p:tgtEl>
                                      </p:cBhvr>
                                    </p:animEffect>
                                  </p:childTnLst>
                                </p:cTn>
                              </p:par>
                              <p:par>
                                <p:cTn id="376" presetID="10" presetClass="entr" presetSubtype="0" fill="hold" grpId="0" nodeType="withEffect">
                                  <p:stCondLst>
                                    <p:cond delay="1300"/>
                                  </p:stCondLst>
                                  <p:childTnLst>
                                    <p:set>
                                      <p:cBhvr>
                                        <p:cTn id="377" dur="1" fill="hold">
                                          <p:stCondLst>
                                            <p:cond delay="0"/>
                                          </p:stCondLst>
                                        </p:cTn>
                                        <p:tgtEl>
                                          <p:spTgt spid="349"/>
                                        </p:tgtEl>
                                        <p:attrNameLst>
                                          <p:attrName>style.visibility</p:attrName>
                                        </p:attrNameLst>
                                      </p:cBhvr>
                                      <p:to>
                                        <p:strVal val="visible"/>
                                      </p:to>
                                    </p:set>
                                    <p:animEffect transition="in" filter="fade">
                                      <p:cBhvr>
                                        <p:cTn id="378" dur="500"/>
                                        <p:tgtEl>
                                          <p:spTgt spid="349"/>
                                        </p:tgtEl>
                                      </p:cBhvr>
                                    </p:animEffect>
                                  </p:childTnLst>
                                </p:cTn>
                              </p:par>
                              <p:par>
                                <p:cTn id="379" presetID="10" presetClass="entr" presetSubtype="0" fill="hold" grpId="0" nodeType="withEffect">
                                  <p:stCondLst>
                                    <p:cond delay="300"/>
                                  </p:stCondLst>
                                  <p:childTnLst>
                                    <p:set>
                                      <p:cBhvr>
                                        <p:cTn id="380" dur="1" fill="hold">
                                          <p:stCondLst>
                                            <p:cond delay="0"/>
                                          </p:stCondLst>
                                        </p:cTn>
                                        <p:tgtEl>
                                          <p:spTgt spid="346"/>
                                        </p:tgtEl>
                                        <p:attrNameLst>
                                          <p:attrName>style.visibility</p:attrName>
                                        </p:attrNameLst>
                                      </p:cBhvr>
                                      <p:to>
                                        <p:strVal val="visible"/>
                                      </p:to>
                                    </p:set>
                                    <p:animEffect transition="in" filter="fade">
                                      <p:cBhvr>
                                        <p:cTn id="381" dur="500"/>
                                        <p:tgtEl>
                                          <p:spTgt spid="346"/>
                                        </p:tgtEl>
                                      </p:cBhvr>
                                    </p:animEffect>
                                  </p:childTnLst>
                                </p:cTn>
                              </p:par>
                              <p:par>
                                <p:cTn id="382" presetID="10" presetClass="entr" presetSubtype="0" fill="hold" grpId="0" nodeType="withEffect">
                                  <p:stCondLst>
                                    <p:cond delay="1100"/>
                                  </p:stCondLst>
                                  <p:childTnLst>
                                    <p:set>
                                      <p:cBhvr>
                                        <p:cTn id="383" dur="1" fill="hold">
                                          <p:stCondLst>
                                            <p:cond delay="0"/>
                                          </p:stCondLst>
                                        </p:cTn>
                                        <p:tgtEl>
                                          <p:spTgt spid="357"/>
                                        </p:tgtEl>
                                        <p:attrNameLst>
                                          <p:attrName>style.visibility</p:attrName>
                                        </p:attrNameLst>
                                      </p:cBhvr>
                                      <p:to>
                                        <p:strVal val="visible"/>
                                      </p:to>
                                    </p:set>
                                    <p:animEffect transition="in" filter="fade">
                                      <p:cBhvr>
                                        <p:cTn id="384" dur="500"/>
                                        <p:tgtEl>
                                          <p:spTgt spid="357"/>
                                        </p:tgtEl>
                                      </p:cBhvr>
                                    </p:animEffect>
                                  </p:childTnLst>
                                </p:cTn>
                              </p:par>
                              <p:par>
                                <p:cTn id="385" presetID="10" presetClass="entr" presetSubtype="0" fill="hold" grpId="0" nodeType="withEffect">
                                  <p:stCondLst>
                                    <p:cond delay="300"/>
                                  </p:stCondLst>
                                  <p:childTnLst>
                                    <p:set>
                                      <p:cBhvr>
                                        <p:cTn id="386" dur="1" fill="hold">
                                          <p:stCondLst>
                                            <p:cond delay="0"/>
                                          </p:stCondLst>
                                        </p:cTn>
                                        <p:tgtEl>
                                          <p:spTgt spid="356"/>
                                        </p:tgtEl>
                                        <p:attrNameLst>
                                          <p:attrName>style.visibility</p:attrName>
                                        </p:attrNameLst>
                                      </p:cBhvr>
                                      <p:to>
                                        <p:strVal val="visible"/>
                                      </p:to>
                                    </p:set>
                                    <p:animEffect transition="in" filter="fade">
                                      <p:cBhvr>
                                        <p:cTn id="387" dur="500"/>
                                        <p:tgtEl>
                                          <p:spTgt spid="356"/>
                                        </p:tgtEl>
                                      </p:cBhvr>
                                    </p:animEffect>
                                  </p:childTnLst>
                                </p:cTn>
                              </p:par>
                              <p:par>
                                <p:cTn id="388" presetID="10" presetClass="entr" presetSubtype="0" fill="hold" grpId="0" nodeType="withEffect">
                                  <p:stCondLst>
                                    <p:cond delay="900"/>
                                  </p:stCondLst>
                                  <p:childTnLst>
                                    <p:set>
                                      <p:cBhvr>
                                        <p:cTn id="389" dur="1" fill="hold">
                                          <p:stCondLst>
                                            <p:cond delay="0"/>
                                          </p:stCondLst>
                                        </p:cTn>
                                        <p:tgtEl>
                                          <p:spTgt spid="344"/>
                                        </p:tgtEl>
                                        <p:attrNameLst>
                                          <p:attrName>style.visibility</p:attrName>
                                        </p:attrNameLst>
                                      </p:cBhvr>
                                      <p:to>
                                        <p:strVal val="visible"/>
                                      </p:to>
                                    </p:set>
                                    <p:animEffect transition="in" filter="fade">
                                      <p:cBhvr>
                                        <p:cTn id="390" dur="500"/>
                                        <p:tgtEl>
                                          <p:spTgt spid="344"/>
                                        </p:tgtEl>
                                      </p:cBhvr>
                                    </p:animEffect>
                                  </p:childTnLst>
                                </p:cTn>
                              </p:par>
                              <p:par>
                                <p:cTn id="391" presetID="10" presetClass="entr" presetSubtype="0" fill="hold" grpId="0" nodeType="withEffect">
                                  <p:stCondLst>
                                    <p:cond delay="500"/>
                                  </p:stCondLst>
                                  <p:childTnLst>
                                    <p:set>
                                      <p:cBhvr>
                                        <p:cTn id="392" dur="1" fill="hold">
                                          <p:stCondLst>
                                            <p:cond delay="0"/>
                                          </p:stCondLst>
                                        </p:cTn>
                                        <p:tgtEl>
                                          <p:spTgt spid="358"/>
                                        </p:tgtEl>
                                        <p:attrNameLst>
                                          <p:attrName>style.visibility</p:attrName>
                                        </p:attrNameLst>
                                      </p:cBhvr>
                                      <p:to>
                                        <p:strVal val="visible"/>
                                      </p:to>
                                    </p:set>
                                    <p:animEffect transition="in" filter="fade">
                                      <p:cBhvr>
                                        <p:cTn id="393" dur="500"/>
                                        <p:tgtEl>
                                          <p:spTgt spid="358"/>
                                        </p:tgtEl>
                                      </p:cBhvr>
                                    </p:animEffect>
                                  </p:childTnLst>
                                </p:cTn>
                              </p:par>
                              <p:par>
                                <p:cTn id="394" presetID="10" presetClass="entr" presetSubtype="0" fill="hold" grpId="0" nodeType="withEffect">
                                  <p:stCondLst>
                                    <p:cond delay="5200"/>
                                  </p:stCondLst>
                                  <p:childTnLst>
                                    <p:set>
                                      <p:cBhvr>
                                        <p:cTn id="395" dur="1" fill="hold">
                                          <p:stCondLst>
                                            <p:cond delay="0"/>
                                          </p:stCondLst>
                                        </p:cTn>
                                        <p:tgtEl>
                                          <p:spTgt spid="341"/>
                                        </p:tgtEl>
                                        <p:attrNameLst>
                                          <p:attrName>style.visibility</p:attrName>
                                        </p:attrNameLst>
                                      </p:cBhvr>
                                      <p:to>
                                        <p:strVal val="visible"/>
                                      </p:to>
                                    </p:set>
                                    <p:animEffect transition="in" filter="fade">
                                      <p:cBhvr>
                                        <p:cTn id="396" dur="500"/>
                                        <p:tgtEl>
                                          <p:spTgt spid="341"/>
                                        </p:tgtEl>
                                      </p:cBhvr>
                                    </p:animEffect>
                                  </p:childTnLst>
                                </p:cTn>
                              </p:par>
                              <p:par>
                                <p:cTn id="397" presetID="10" presetClass="entr" presetSubtype="0" fill="hold" grpId="0" nodeType="withEffect">
                                  <p:stCondLst>
                                    <p:cond delay="5300"/>
                                  </p:stCondLst>
                                  <p:childTnLst>
                                    <p:set>
                                      <p:cBhvr>
                                        <p:cTn id="398" dur="1" fill="hold">
                                          <p:stCondLst>
                                            <p:cond delay="0"/>
                                          </p:stCondLst>
                                        </p:cTn>
                                        <p:tgtEl>
                                          <p:spTgt spid="364"/>
                                        </p:tgtEl>
                                        <p:attrNameLst>
                                          <p:attrName>style.visibility</p:attrName>
                                        </p:attrNameLst>
                                      </p:cBhvr>
                                      <p:to>
                                        <p:strVal val="visible"/>
                                      </p:to>
                                    </p:set>
                                    <p:animEffect transition="in" filter="fade">
                                      <p:cBhvr>
                                        <p:cTn id="399" dur="500"/>
                                        <p:tgtEl>
                                          <p:spTgt spid="364"/>
                                        </p:tgtEl>
                                      </p:cBhvr>
                                    </p:animEffect>
                                  </p:childTnLst>
                                </p:cTn>
                              </p:par>
                              <p:par>
                                <p:cTn id="400" presetID="10" presetClass="entr" presetSubtype="0" fill="hold" grpId="0" nodeType="withEffect">
                                  <p:stCondLst>
                                    <p:cond delay="1900"/>
                                  </p:stCondLst>
                                  <p:childTnLst>
                                    <p:set>
                                      <p:cBhvr>
                                        <p:cTn id="401" dur="1" fill="hold">
                                          <p:stCondLst>
                                            <p:cond delay="0"/>
                                          </p:stCondLst>
                                        </p:cTn>
                                        <p:tgtEl>
                                          <p:spTgt spid="360"/>
                                        </p:tgtEl>
                                        <p:attrNameLst>
                                          <p:attrName>style.visibility</p:attrName>
                                        </p:attrNameLst>
                                      </p:cBhvr>
                                      <p:to>
                                        <p:strVal val="visible"/>
                                      </p:to>
                                    </p:set>
                                    <p:animEffect transition="in" filter="fade">
                                      <p:cBhvr>
                                        <p:cTn id="402" dur="500"/>
                                        <p:tgtEl>
                                          <p:spTgt spid="360"/>
                                        </p:tgtEl>
                                      </p:cBhvr>
                                    </p:animEffect>
                                  </p:childTnLst>
                                </p:cTn>
                              </p:par>
                              <p:par>
                                <p:cTn id="403" presetID="10" presetClass="entr" presetSubtype="0" fill="hold" grpId="0" nodeType="withEffect">
                                  <p:stCondLst>
                                    <p:cond delay="800"/>
                                  </p:stCondLst>
                                  <p:childTnLst>
                                    <p:set>
                                      <p:cBhvr>
                                        <p:cTn id="404" dur="1" fill="hold">
                                          <p:stCondLst>
                                            <p:cond delay="0"/>
                                          </p:stCondLst>
                                        </p:cTn>
                                        <p:tgtEl>
                                          <p:spTgt spid="339"/>
                                        </p:tgtEl>
                                        <p:attrNameLst>
                                          <p:attrName>style.visibility</p:attrName>
                                        </p:attrNameLst>
                                      </p:cBhvr>
                                      <p:to>
                                        <p:strVal val="visible"/>
                                      </p:to>
                                    </p:set>
                                    <p:animEffect transition="in" filter="fade">
                                      <p:cBhvr>
                                        <p:cTn id="405" dur="500"/>
                                        <p:tgtEl>
                                          <p:spTgt spid="339"/>
                                        </p:tgtEl>
                                      </p:cBhvr>
                                    </p:animEffect>
                                  </p:childTnLst>
                                </p:cTn>
                              </p:par>
                              <p:par>
                                <p:cTn id="406" presetID="10" presetClass="entr" presetSubtype="0" fill="hold" grpId="0" nodeType="withEffect">
                                  <p:stCondLst>
                                    <p:cond delay="400"/>
                                  </p:stCondLst>
                                  <p:childTnLst>
                                    <p:set>
                                      <p:cBhvr>
                                        <p:cTn id="407" dur="1" fill="hold">
                                          <p:stCondLst>
                                            <p:cond delay="0"/>
                                          </p:stCondLst>
                                        </p:cTn>
                                        <p:tgtEl>
                                          <p:spTgt spid="383"/>
                                        </p:tgtEl>
                                        <p:attrNameLst>
                                          <p:attrName>style.visibility</p:attrName>
                                        </p:attrNameLst>
                                      </p:cBhvr>
                                      <p:to>
                                        <p:strVal val="visible"/>
                                      </p:to>
                                    </p:set>
                                    <p:animEffect transition="in" filter="fade">
                                      <p:cBhvr>
                                        <p:cTn id="408" dur="500"/>
                                        <p:tgtEl>
                                          <p:spTgt spid="383"/>
                                        </p:tgtEl>
                                      </p:cBhvr>
                                    </p:animEffect>
                                  </p:childTnLst>
                                </p:cTn>
                              </p:par>
                              <p:par>
                                <p:cTn id="409" presetID="10" presetClass="entr" presetSubtype="0" fill="hold" grpId="0" nodeType="withEffect">
                                  <p:stCondLst>
                                    <p:cond delay="600"/>
                                  </p:stCondLst>
                                  <p:childTnLst>
                                    <p:set>
                                      <p:cBhvr>
                                        <p:cTn id="410" dur="1" fill="hold">
                                          <p:stCondLst>
                                            <p:cond delay="0"/>
                                          </p:stCondLst>
                                        </p:cTn>
                                        <p:tgtEl>
                                          <p:spTgt spid="387"/>
                                        </p:tgtEl>
                                        <p:attrNameLst>
                                          <p:attrName>style.visibility</p:attrName>
                                        </p:attrNameLst>
                                      </p:cBhvr>
                                      <p:to>
                                        <p:strVal val="visible"/>
                                      </p:to>
                                    </p:set>
                                    <p:animEffect transition="in" filter="fade">
                                      <p:cBhvr>
                                        <p:cTn id="411" dur="500"/>
                                        <p:tgtEl>
                                          <p:spTgt spid="387"/>
                                        </p:tgtEl>
                                      </p:cBhvr>
                                    </p:animEffect>
                                  </p:childTnLst>
                                </p:cTn>
                              </p:par>
                              <p:par>
                                <p:cTn id="412" presetID="10" presetClass="entr" presetSubtype="0" fill="hold" grpId="0" nodeType="withEffect">
                                  <p:stCondLst>
                                    <p:cond delay="6300"/>
                                  </p:stCondLst>
                                  <p:childTnLst>
                                    <p:set>
                                      <p:cBhvr>
                                        <p:cTn id="413" dur="1" fill="hold">
                                          <p:stCondLst>
                                            <p:cond delay="0"/>
                                          </p:stCondLst>
                                        </p:cTn>
                                        <p:tgtEl>
                                          <p:spTgt spid="385"/>
                                        </p:tgtEl>
                                        <p:attrNameLst>
                                          <p:attrName>style.visibility</p:attrName>
                                        </p:attrNameLst>
                                      </p:cBhvr>
                                      <p:to>
                                        <p:strVal val="visible"/>
                                      </p:to>
                                    </p:set>
                                    <p:animEffect transition="in" filter="fade">
                                      <p:cBhvr>
                                        <p:cTn id="414" dur="500"/>
                                        <p:tgtEl>
                                          <p:spTgt spid="385"/>
                                        </p:tgtEl>
                                      </p:cBhvr>
                                    </p:animEffect>
                                  </p:childTnLst>
                                </p:cTn>
                              </p:par>
                              <p:par>
                                <p:cTn id="415" presetID="10" presetClass="entr" presetSubtype="0" fill="hold" grpId="0" nodeType="withEffect">
                                  <p:stCondLst>
                                    <p:cond delay="600"/>
                                  </p:stCondLst>
                                  <p:childTnLst>
                                    <p:set>
                                      <p:cBhvr>
                                        <p:cTn id="416" dur="1" fill="hold">
                                          <p:stCondLst>
                                            <p:cond delay="0"/>
                                          </p:stCondLst>
                                        </p:cTn>
                                        <p:tgtEl>
                                          <p:spTgt spid="369"/>
                                        </p:tgtEl>
                                        <p:attrNameLst>
                                          <p:attrName>style.visibility</p:attrName>
                                        </p:attrNameLst>
                                      </p:cBhvr>
                                      <p:to>
                                        <p:strVal val="visible"/>
                                      </p:to>
                                    </p:set>
                                    <p:animEffect transition="in" filter="fade">
                                      <p:cBhvr>
                                        <p:cTn id="417" dur="500"/>
                                        <p:tgtEl>
                                          <p:spTgt spid="369"/>
                                        </p:tgtEl>
                                      </p:cBhvr>
                                    </p:animEffect>
                                  </p:childTnLst>
                                </p:cTn>
                              </p:par>
                              <p:par>
                                <p:cTn id="418" presetID="10" presetClass="entr" presetSubtype="0" fill="hold" grpId="0" nodeType="withEffect">
                                  <p:stCondLst>
                                    <p:cond delay="1300"/>
                                  </p:stCondLst>
                                  <p:childTnLst>
                                    <p:set>
                                      <p:cBhvr>
                                        <p:cTn id="419" dur="1" fill="hold">
                                          <p:stCondLst>
                                            <p:cond delay="0"/>
                                          </p:stCondLst>
                                        </p:cTn>
                                        <p:tgtEl>
                                          <p:spTgt spid="380"/>
                                        </p:tgtEl>
                                        <p:attrNameLst>
                                          <p:attrName>style.visibility</p:attrName>
                                        </p:attrNameLst>
                                      </p:cBhvr>
                                      <p:to>
                                        <p:strVal val="visible"/>
                                      </p:to>
                                    </p:set>
                                    <p:animEffect transition="in" filter="fade">
                                      <p:cBhvr>
                                        <p:cTn id="420" dur="500"/>
                                        <p:tgtEl>
                                          <p:spTgt spid="380"/>
                                        </p:tgtEl>
                                      </p:cBhvr>
                                    </p:animEffect>
                                  </p:childTnLst>
                                </p:cTn>
                              </p:par>
                              <p:par>
                                <p:cTn id="421" presetID="10" presetClass="entr" presetSubtype="0" fill="hold" grpId="0" nodeType="withEffect">
                                  <p:stCondLst>
                                    <p:cond delay="2100"/>
                                  </p:stCondLst>
                                  <p:childTnLst>
                                    <p:set>
                                      <p:cBhvr>
                                        <p:cTn id="422" dur="1" fill="hold">
                                          <p:stCondLst>
                                            <p:cond delay="0"/>
                                          </p:stCondLst>
                                        </p:cTn>
                                        <p:tgtEl>
                                          <p:spTgt spid="386"/>
                                        </p:tgtEl>
                                        <p:attrNameLst>
                                          <p:attrName>style.visibility</p:attrName>
                                        </p:attrNameLst>
                                      </p:cBhvr>
                                      <p:to>
                                        <p:strVal val="visible"/>
                                      </p:to>
                                    </p:set>
                                    <p:animEffect transition="in" filter="fade">
                                      <p:cBhvr>
                                        <p:cTn id="423" dur="500"/>
                                        <p:tgtEl>
                                          <p:spTgt spid="386"/>
                                        </p:tgtEl>
                                      </p:cBhvr>
                                    </p:animEffect>
                                  </p:childTnLst>
                                </p:cTn>
                              </p:par>
                              <p:par>
                                <p:cTn id="424" presetID="10" presetClass="entr" presetSubtype="0" fill="hold" grpId="0" nodeType="withEffect">
                                  <p:stCondLst>
                                    <p:cond delay="1500"/>
                                  </p:stCondLst>
                                  <p:childTnLst>
                                    <p:set>
                                      <p:cBhvr>
                                        <p:cTn id="425" dur="1" fill="hold">
                                          <p:stCondLst>
                                            <p:cond delay="0"/>
                                          </p:stCondLst>
                                        </p:cTn>
                                        <p:tgtEl>
                                          <p:spTgt spid="365"/>
                                        </p:tgtEl>
                                        <p:attrNameLst>
                                          <p:attrName>style.visibility</p:attrName>
                                        </p:attrNameLst>
                                      </p:cBhvr>
                                      <p:to>
                                        <p:strVal val="visible"/>
                                      </p:to>
                                    </p:set>
                                    <p:animEffect transition="in" filter="fade">
                                      <p:cBhvr>
                                        <p:cTn id="426" dur="500"/>
                                        <p:tgtEl>
                                          <p:spTgt spid="365"/>
                                        </p:tgtEl>
                                      </p:cBhvr>
                                    </p:animEffect>
                                  </p:childTnLst>
                                </p:cTn>
                              </p:par>
                              <p:par>
                                <p:cTn id="427" presetID="10" presetClass="entr" presetSubtype="0" fill="hold" grpId="0" nodeType="withEffect">
                                  <p:stCondLst>
                                    <p:cond delay="1400"/>
                                  </p:stCondLst>
                                  <p:childTnLst>
                                    <p:set>
                                      <p:cBhvr>
                                        <p:cTn id="428" dur="1" fill="hold">
                                          <p:stCondLst>
                                            <p:cond delay="0"/>
                                          </p:stCondLst>
                                        </p:cTn>
                                        <p:tgtEl>
                                          <p:spTgt spid="389"/>
                                        </p:tgtEl>
                                        <p:attrNameLst>
                                          <p:attrName>style.visibility</p:attrName>
                                        </p:attrNameLst>
                                      </p:cBhvr>
                                      <p:to>
                                        <p:strVal val="visible"/>
                                      </p:to>
                                    </p:set>
                                    <p:animEffect transition="in" filter="fade">
                                      <p:cBhvr>
                                        <p:cTn id="429" dur="500"/>
                                        <p:tgtEl>
                                          <p:spTgt spid="389"/>
                                        </p:tgtEl>
                                      </p:cBhvr>
                                    </p:animEffect>
                                  </p:childTnLst>
                                </p:cTn>
                              </p:par>
                              <p:par>
                                <p:cTn id="430" presetID="10" presetClass="entr" presetSubtype="0" fill="hold" grpId="0" nodeType="withEffect">
                                  <p:stCondLst>
                                    <p:cond delay="600"/>
                                  </p:stCondLst>
                                  <p:childTnLst>
                                    <p:set>
                                      <p:cBhvr>
                                        <p:cTn id="431" dur="1" fill="hold">
                                          <p:stCondLst>
                                            <p:cond delay="0"/>
                                          </p:stCondLst>
                                        </p:cTn>
                                        <p:tgtEl>
                                          <p:spTgt spid="392"/>
                                        </p:tgtEl>
                                        <p:attrNameLst>
                                          <p:attrName>style.visibility</p:attrName>
                                        </p:attrNameLst>
                                      </p:cBhvr>
                                      <p:to>
                                        <p:strVal val="visible"/>
                                      </p:to>
                                    </p:set>
                                    <p:animEffect transition="in" filter="fade">
                                      <p:cBhvr>
                                        <p:cTn id="432" dur="500"/>
                                        <p:tgtEl>
                                          <p:spTgt spid="392"/>
                                        </p:tgtEl>
                                      </p:cBhvr>
                                    </p:animEffect>
                                  </p:childTnLst>
                                </p:cTn>
                              </p:par>
                              <p:par>
                                <p:cTn id="433" presetID="10" presetClass="entr" presetSubtype="0" fill="hold" grpId="0" nodeType="withEffect">
                                  <p:stCondLst>
                                    <p:cond delay="500"/>
                                  </p:stCondLst>
                                  <p:childTnLst>
                                    <p:set>
                                      <p:cBhvr>
                                        <p:cTn id="434" dur="1" fill="hold">
                                          <p:stCondLst>
                                            <p:cond delay="0"/>
                                          </p:stCondLst>
                                        </p:cTn>
                                        <p:tgtEl>
                                          <p:spTgt spid="393"/>
                                        </p:tgtEl>
                                        <p:attrNameLst>
                                          <p:attrName>style.visibility</p:attrName>
                                        </p:attrNameLst>
                                      </p:cBhvr>
                                      <p:to>
                                        <p:strVal val="visible"/>
                                      </p:to>
                                    </p:set>
                                    <p:animEffect transition="in" filter="fade">
                                      <p:cBhvr>
                                        <p:cTn id="435" dur="500"/>
                                        <p:tgtEl>
                                          <p:spTgt spid="393"/>
                                        </p:tgtEl>
                                      </p:cBhvr>
                                    </p:animEffect>
                                  </p:childTnLst>
                                </p:cTn>
                              </p:par>
                              <p:par>
                                <p:cTn id="436" presetID="10" presetClass="entr" presetSubtype="0" fill="hold" grpId="0" nodeType="withEffect">
                                  <p:stCondLst>
                                    <p:cond delay="250"/>
                                  </p:stCondLst>
                                  <p:childTnLst>
                                    <p:set>
                                      <p:cBhvr>
                                        <p:cTn id="437" dur="1" fill="hold">
                                          <p:stCondLst>
                                            <p:cond delay="0"/>
                                          </p:stCondLst>
                                        </p:cTn>
                                        <p:tgtEl>
                                          <p:spTgt spid="461"/>
                                        </p:tgtEl>
                                        <p:attrNameLst>
                                          <p:attrName>style.visibility</p:attrName>
                                        </p:attrNameLst>
                                      </p:cBhvr>
                                      <p:to>
                                        <p:strVal val="visible"/>
                                      </p:to>
                                    </p:set>
                                    <p:animEffect transition="in" filter="fade">
                                      <p:cBhvr>
                                        <p:cTn id="438" dur="500"/>
                                        <p:tgtEl>
                                          <p:spTgt spid="461"/>
                                        </p:tgtEl>
                                      </p:cBhvr>
                                    </p:animEffect>
                                  </p:childTnLst>
                                </p:cTn>
                              </p:par>
                              <p:par>
                                <p:cTn id="439" presetID="10" presetClass="entr" presetSubtype="0" fill="hold" grpId="0" nodeType="withEffect">
                                  <p:stCondLst>
                                    <p:cond delay="250"/>
                                  </p:stCondLst>
                                  <p:childTnLst>
                                    <p:set>
                                      <p:cBhvr>
                                        <p:cTn id="440" dur="1" fill="hold">
                                          <p:stCondLst>
                                            <p:cond delay="0"/>
                                          </p:stCondLst>
                                        </p:cTn>
                                        <p:tgtEl>
                                          <p:spTgt spid="468"/>
                                        </p:tgtEl>
                                        <p:attrNameLst>
                                          <p:attrName>style.visibility</p:attrName>
                                        </p:attrNameLst>
                                      </p:cBhvr>
                                      <p:to>
                                        <p:strVal val="visible"/>
                                      </p:to>
                                    </p:set>
                                    <p:animEffect transition="in" filter="fade">
                                      <p:cBhvr>
                                        <p:cTn id="441" dur="500"/>
                                        <p:tgtEl>
                                          <p:spTgt spid="468"/>
                                        </p:tgtEl>
                                      </p:cBhvr>
                                    </p:animEffect>
                                  </p:childTnLst>
                                </p:cTn>
                              </p:par>
                              <p:par>
                                <p:cTn id="442" presetID="10" presetClass="entr" presetSubtype="0" fill="hold" grpId="0" nodeType="withEffect">
                                  <p:stCondLst>
                                    <p:cond delay="500"/>
                                  </p:stCondLst>
                                  <p:childTnLst>
                                    <p:set>
                                      <p:cBhvr>
                                        <p:cTn id="443" dur="1" fill="hold">
                                          <p:stCondLst>
                                            <p:cond delay="0"/>
                                          </p:stCondLst>
                                        </p:cTn>
                                        <p:tgtEl>
                                          <p:spTgt spid="465"/>
                                        </p:tgtEl>
                                        <p:attrNameLst>
                                          <p:attrName>style.visibility</p:attrName>
                                        </p:attrNameLst>
                                      </p:cBhvr>
                                      <p:to>
                                        <p:strVal val="visible"/>
                                      </p:to>
                                    </p:set>
                                    <p:animEffect transition="in" filter="fade">
                                      <p:cBhvr>
                                        <p:cTn id="444" dur="500"/>
                                        <p:tgtEl>
                                          <p:spTgt spid="465"/>
                                        </p:tgtEl>
                                      </p:cBhvr>
                                    </p:animEffect>
                                  </p:childTnLst>
                                </p:cTn>
                              </p:par>
                              <p:par>
                                <p:cTn id="445" presetID="10" presetClass="entr" presetSubtype="0" fill="hold" grpId="0" nodeType="withEffect">
                                  <p:stCondLst>
                                    <p:cond delay="750"/>
                                  </p:stCondLst>
                                  <p:childTnLst>
                                    <p:set>
                                      <p:cBhvr>
                                        <p:cTn id="446" dur="1" fill="hold">
                                          <p:stCondLst>
                                            <p:cond delay="0"/>
                                          </p:stCondLst>
                                        </p:cTn>
                                        <p:tgtEl>
                                          <p:spTgt spid="476"/>
                                        </p:tgtEl>
                                        <p:attrNameLst>
                                          <p:attrName>style.visibility</p:attrName>
                                        </p:attrNameLst>
                                      </p:cBhvr>
                                      <p:to>
                                        <p:strVal val="visible"/>
                                      </p:to>
                                    </p:set>
                                    <p:animEffect transition="in" filter="fade">
                                      <p:cBhvr>
                                        <p:cTn id="447" dur="500"/>
                                        <p:tgtEl>
                                          <p:spTgt spid="476"/>
                                        </p:tgtEl>
                                      </p:cBhvr>
                                    </p:animEffect>
                                  </p:childTnLst>
                                </p:cTn>
                              </p:par>
                              <p:par>
                                <p:cTn id="448" presetID="10" presetClass="entr" presetSubtype="0" fill="hold" grpId="0" nodeType="withEffect">
                                  <p:stCondLst>
                                    <p:cond delay="750"/>
                                  </p:stCondLst>
                                  <p:childTnLst>
                                    <p:set>
                                      <p:cBhvr>
                                        <p:cTn id="449" dur="1" fill="hold">
                                          <p:stCondLst>
                                            <p:cond delay="0"/>
                                          </p:stCondLst>
                                        </p:cTn>
                                        <p:tgtEl>
                                          <p:spTgt spid="414"/>
                                        </p:tgtEl>
                                        <p:attrNameLst>
                                          <p:attrName>style.visibility</p:attrName>
                                        </p:attrNameLst>
                                      </p:cBhvr>
                                      <p:to>
                                        <p:strVal val="visible"/>
                                      </p:to>
                                    </p:set>
                                    <p:animEffect transition="in" filter="fade">
                                      <p:cBhvr>
                                        <p:cTn id="450" dur="500"/>
                                        <p:tgtEl>
                                          <p:spTgt spid="414"/>
                                        </p:tgtEl>
                                      </p:cBhvr>
                                    </p:animEffect>
                                  </p:childTnLst>
                                </p:cTn>
                              </p:par>
                              <p:par>
                                <p:cTn id="451" presetID="10" presetClass="entr" presetSubtype="0" fill="hold" grpId="0" nodeType="withEffect">
                                  <p:stCondLst>
                                    <p:cond delay="1000"/>
                                  </p:stCondLst>
                                  <p:childTnLst>
                                    <p:set>
                                      <p:cBhvr>
                                        <p:cTn id="452" dur="1" fill="hold">
                                          <p:stCondLst>
                                            <p:cond delay="0"/>
                                          </p:stCondLst>
                                        </p:cTn>
                                        <p:tgtEl>
                                          <p:spTgt spid="444"/>
                                        </p:tgtEl>
                                        <p:attrNameLst>
                                          <p:attrName>style.visibility</p:attrName>
                                        </p:attrNameLst>
                                      </p:cBhvr>
                                      <p:to>
                                        <p:strVal val="visible"/>
                                      </p:to>
                                    </p:set>
                                    <p:animEffect transition="in" filter="fade">
                                      <p:cBhvr>
                                        <p:cTn id="453" dur="500"/>
                                        <p:tgtEl>
                                          <p:spTgt spid="444"/>
                                        </p:tgtEl>
                                      </p:cBhvr>
                                    </p:animEffect>
                                  </p:childTnLst>
                                </p:cTn>
                              </p:par>
                              <p:par>
                                <p:cTn id="454" presetID="10" presetClass="entr" presetSubtype="0" fill="hold" grpId="0" nodeType="withEffect">
                                  <p:stCondLst>
                                    <p:cond delay="1000"/>
                                  </p:stCondLst>
                                  <p:childTnLst>
                                    <p:set>
                                      <p:cBhvr>
                                        <p:cTn id="455" dur="1" fill="hold">
                                          <p:stCondLst>
                                            <p:cond delay="0"/>
                                          </p:stCondLst>
                                        </p:cTn>
                                        <p:tgtEl>
                                          <p:spTgt spid="438"/>
                                        </p:tgtEl>
                                        <p:attrNameLst>
                                          <p:attrName>style.visibility</p:attrName>
                                        </p:attrNameLst>
                                      </p:cBhvr>
                                      <p:to>
                                        <p:strVal val="visible"/>
                                      </p:to>
                                    </p:set>
                                    <p:animEffect transition="in" filter="fade">
                                      <p:cBhvr>
                                        <p:cTn id="456" dur="500"/>
                                        <p:tgtEl>
                                          <p:spTgt spid="438"/>
                                        </p:tgtEl>
                                      </p:cBhvr>
                                    </p:animEffect>
                                  </p:childTnLst>
                                </p:cTn>
                              </p:par>
                              <p:par>
                                <p:cTn id="457" presetID="10" presetClass="entr" presetSubtype="0" fill="hold" grpId="0" nodeType="withEffect">
                                  <p:stCondLst>
                                    <p:cond delay="2250"/>
                                  </p:stCondLst>
                                  <p:childTnLst>
                                    <p:set>
                                      <p:cBhvr>
                                        <p:cTn id="458" dur="1" fill="hold">
                                          <p:stCondLst>
                                            <p:cond delay="0"/>
                                          </p:stCondLst>
                                        </p:cTn>
                                        <p:tgtEl>
                                          <p:spTgt spid="445"/>
                                        </p:tgtEl>
                                        <p:attrNameLst>
                                          <p:attrName>style.visibility</p:attrName>
                                        </p:attrNameLst>
                                      </p:cBhvr>
                                      <p:to>
                                        <p:strVal val="visible"/>
                                      </p:to>
                                    </p:set>
                                    <p:animEffect transition="in" filter="fade">
                                      <p:cBhvr>
                                        <p:cTn id="459" dur="500"/>
                                        <p:tgtEl>
                                          <p:spTgt spid="445"/>
                                        </p:tgtEl>
                                      </p:cBhvr>
                                    </p:animEffect>
                                  </p:childTnLst>
                                </p:cTn>
                              </p:par>
                              <p:par>
                                <p:cTn id="460" presetID="10" presetClass="entr" presetSubtype="0" fill="hold" grpId="0" nodeType="withEffect">
                                  <p:stCondLst>
                                    <p:cond delay="2750"/>
                                  </p:stCondLst>
                                  <p:childTnLst>
                                    <p:set>
                                      <p:cBhvr>
                                        <p:cTn id="461" dur="1" fill="hold">
                                          <p:stCondLst>
                                            <p:cond delay="0"/>
                                          </p:stCondLst>
                                        </p:cTn>
                                        <p:tgtEl>
                                          <p:spTgt spid="418"/>
                                        </p:tgtEl>
                                        <p:attrNameLst>
                                          <p:attrName>style.visibility</p:attrName>
                                        </p:attrNameLst>
                                      </p:cBhvr>
                                      <p:to>
                                        <p:strVal val="visible"/>
                                      </p:to>
                                    </p:set>
                                    <p:animEffect transition="in" filter="fade">
                                      <p:cBhvr>
                                        <p:cTn id="462" dur="500"/>
                                        <p:tgtEl>
                                          <p:spTgt spid="418"/>
                                        </p:tgtEl>
                                      </p:cBhvr>
                                    </p:animEffect>
                                  </p:childTnLst>
                                </p:cTn>
                              </p:par>
                              <p:par>
                                <p:cTn id="463" presetID="10" presetClass="entr" presetSubtype="0" fill="hold" grpId="0" nodeType="withEffect">
                                  <p:stCondLst>
                                    <p:cond delay="3000"/>
                                  </p:stCondLst>
                                  <p:childTnLst>
                                    <p:set>
                                      <p:cBhvr>
                                        <p:cTn id="464" dur="1" fill="hold">
                                          <p:stCondLst>
                                            <p:cond delay="0"/>
                                          </p:stCondLst>
                                        </p:cTn>
                                        <p:tgtEl>
                                          <p:spTgt spid="450"/>
                                        </p:tgtEl>
                                        <p:attrNameLst>
                                          <p:attrName>style.visibility</p:attrName>
                                        </p:attrNameLst>
                                      </p:cBhvr>
                                      <p:to>
                                        <p:strVal val="visible"/>
                                      </p:to>
                                    </p:set>
                                    <p:animEffect transition="in" filter="fade">
                                      <p:cBhvr>
                                        <p:cTn id="465" dur="500"/>
                                        <p:tgtEl>
                                          <p:spTgt spid="450"/>
                                        </p:tgtEl>
                                      </p:cBhvr>
                                    </p:animEffect>
                                  </p:childTnLst>
                                </p:cTn>
                              </p:par>
                              <p:par>
                                <p:cTn id="466" presetID="10" presetClass="entr" presetSubtype="0" fill="hold" grpId="0" nodeType="withEffect">
                                  <p:stCondLst>
                                    <p:cond delay="3250"/>
                                  </p:stCondLst>
                                  <p:childTnLst>
                                    <p:set>
                                      <p:cBhvr>
                                        <p:cTn id="467" dur="1" fill="hold">
                                          <p:stCondLst>
                                            <p:cond delay="0"/>
                                          </p:stCondLst>
                                        </p:cTn>
                                        <p:tgtEl>
                                          <p:spTgt spid="422"/>
                                        </p:tgtEl>
                                        <p:attrNameLst>
                                          <p:attrName>style.visibility</p:attrName>
                                        </p:attrNameLst>
                                      </p:cBhvr>
                                      <p:to>
                                        <p:strVal val="visible"/>
                                      </p:to>
                                    </p:set>
                                    <p:animEffect transition="in" filter="fade">
                                      <p:cBhvr>
                                        <p:cTn id="468" dur="500"/>
                                        <p:tgtEl>
                                          <p:spTgt spid="422"/>
                                        </p:tgtEl>
                                      </p:cBhvr>
                                    </p:animEffect>
                                  </p:childTnLst>
                                </p:cTn>
                              </p:par>
                              <p:par>
                                <p:cTn id="469" presetID="10" presetClass="entr" presetSubtype="0" fill="hold" grpId="0" nodeType="withEffect">
                                  <p:stCondLst>
                                    <p:cond delay="3000"/>
                                  </p:stCondLst>
                                  <p:childTnLst>
                                    <p:set>
                                      <p:cBhvr>
                                        <p:cTn id="470" dur="1" fill="hold">
                                          <p:stCondLst>
                                            <p:cond delay="0"/>
                                          </p:stCondLst>
                                        </p:cTn>
                                        <p:tgtEl>
                                          <p:spTgt spid="427"/>
                                        </p:tgtEl>
                                        <p:attrNameLst>
                                          <p:attrName>style.visibility</p:attrName>
                                        </p:attrNameLst>
                                      </p:cBhvr>
                                      <p:to>
                                        <p:strVal val="visible"/>
                                      </p:to>
                                    </p:set>
                                    <p:animEffect transition="in" filter="fade">
                                      <p:cBhvr>
                                        <p:cTn id="471" dur="500"/>
                                        <p:tgtEl>
                                          <p:spTgt spid="427"/>
                                        </p:tgtEl>
                                      </p:cBhvr>
                                    </p:animEffect>
                                  </p:childTnLst>
                                </p:cTn>
                              </p:par>
                              <p:par>
                                <p:cTn id="472" presetID="10" presetClass="entr" presetSubtype="0" fill="hold" grpId="0" nodeType="withEffect">
                                  <p:stCondLst>
                                    <p:cond delay="3500"/>
                                  </p:stCondLst>
                                  <p:childTnLst>
                                    <p:set>
                                      <p:cBhvr>
                                        <p:cTn id="473" dur="1" fill="hold">
                                          <p:stCondLst>
                                            <p:cond delay="0"/>
                                          </p:stCondLst>
                                        </p:cTn>
                                        <p:tgtEl>
                                          <p:spTgt spid="428"/>
                                        </p:tgtEl>
                                        <p:attrNameLst>
                                          <p:attrName>style.visibility</p:attrName>
                                        </p:attrNameLst>
                                      </p:cBhvr>
                                      <p:to>
                                        <p:strVal val="visible"/>
                                      </p:to>
                                    </p:set>
                                    <p:animEffect transition="in" filter="fade">
                                      <p:cBhvr>
                                        <p:cTn id="474" dur="500"/>
                                        <p:tgtEl>
                                          <p:spTgt spid="428"/>
                                        </p:tgtEl>
                                      </p:cBhvr>
                                    </p:animEffect>
                                  </p:childTnLst>
                                </p:cTn>
                              </p:par>
                              <p:par>
                                <p:cTn id="475" presetID="10" presetClass="entr" presetSubtype="0" fill="hold" grpId="0" nodeType="withEffect">
                                  <p:stCondLst>
                                    <p:cond delay="4500"/>
                                  </p:stCondLst>
                                  <p:childTnLst>
                                    <p:set>
                                      <p:cBhvr>
                                        <p:cTn id="476" dur="1" fill="hold">
                                          <p:stCondLst>
                                            <p:cond delay="0"/>
                                          </p:stCondLst>
                                        </p:cTn>
                                        <p:tgtEl>
                                          <p:spTgt spid="423"/>
                                        </p:tgtEl>
                                        <p:attrNameLst>
                                          <p:attrName>style.visibility</p:attrName>
                                        </p:attrNameLst>
                                      </p:cBhvr>
                                      <p:to>
                                        <p:strVal val="visible"/>
                                      </p:to>
                                    </p:set>
                                    <p:animEffect transition="in" filter="fade">
                                      <p:cBhvr>
                                        <p:cTn id="477" dur="500"/>
                                        <p:tgtEl>
                                          <p:spTgt spid="423"/>
                                        </p:tgtEl>
                                      </p:cBhvr>
                                    </p:animEffect>
                                  </p:childTnLst>
                                </p:cTn>
                              </p:par>
                              <p:par>
                                <p:cTn id="478" presetID="10" presetClass="entr" presetSubtype="0" fill="hold" grpId="0" nodeType="withEffect">
                                  <p:stCondLst>
                                    <p:cond delay="5000"/>
                                  </p:stCondLst>
                                  <p:childTnLst>
                                    <p:set>
                                      <p:cBhvr>
                                        <p:cTn id="479" dur="1" fill="hold">
                                          <p:stCondLst>
                                            <p:cond delay="0"/>
                                          </p:stCondLst>
                                        </p:cTn>
                                        <p:tgtEl>
                                          <p:spTgt spid="462"/>
                                        </p:tgtEl>
                                        <p:attrNameLst>
                                          <p:attrName>style.visibility</p:attrName>
                                        </p:attrNameLst>
                                      </p:cBhvr>
                                      <p:to>
                                        <p:strVal val="visible"/>
                                      </p:to>
                                    </p:set>
                                    <p:animEffect transition="in" filter="fade">
                                      <p:cBhvr>
                                        <p:cTn id="480" dur="500"/>
                                        <p:tgtEl>
                                          <p:spTgt spid="462"/>
                                        </p:tgtEl>
                                      </p:cBhvr>
                                    </p:animEffect>
                                  </p:childTnLst>
                                </p:cTn>
                              </p:par>
                              <p:par>
                                <p:cTn id="481" presetID="10" presetClass="entr" presetSubtype="0" fill="hold" grpId="0" nodeType="withEffect">
                                  <p:stCondLst>
                                    <p:cond delay="5500"/>
                                  </p:stCondLst>
                                  <p:childTnLst>
                                    <p:set>
                                      <p:cBhvr>
                                        <p:cTn id="482" dur="1" fill="hold">
                                          <p:stCondLst>
                                            <p:cond delay="0"/>
                                          </p:stCondLst>
                                        </p:cTn>
                                        <p:tgtEl>
                                          <p:spTgt spid="424"/>
                                        </p:tgtEl>
                                        <p:attrNameLst>
                                          <p:attrName>style.visibility</p:attrName>
                                        </p:attrNameLst>
                                      </p:cBhvr>
                                      <p:to>
                                        <p:strVal val="visible"/>
                                      </p:to>
                                    </p:set>
                                    <p:animEffect transition="in" filter="fade">
                                      <p:cBhvr>
                                        <p:cTn id="483" dur="500"/>
                                        <p:tgtEl>
                                          <p:spTgt spid="424"/>
                                        </p:tgtEl>
                                      </p:cBhvr>
                                    </p:animEffect>
                                  </p:childTnLst>
                                </p:cTn>
                              </p:par>
                              <p:par>
                                <p:cTn id="484" presetID="10" presetClass="entr" presetSubtype="0" fill="hold" grpId="0" nodeType="withEffect">
                                  <p:stCondLst>
                                    <p:cond delay="6000"/>
                                  </p:stCondLst>
                                  <p:childTnLst>
                                    <p:set>
                                      <p:cBhvr>
                                        <p:cTn id="485" dur="1" fill="hold">
                                          <p:stCondLst>
                                            <p:cond delay="0"/>
                                          </p:stCondLst>
                                        </p:cTn>
                                        <p:tgtEl>
                                          <p:spTgt spid="446"/>
                                        </p:tgtEl>
                                        <p:attrNameLst>
                                          <p:attrName>style.visibility</p:attrName>
                                        </p:attrNameLst>
                                      </p:cBhvr>
                                      <p:to>
                                        <p:strVal val="visible"/>
                                      </p:to>
                                    </p:set>
                                    <p:animEffect transition="in" filter="fade">
                                      <p:cBhvr>
                                        <p:cTn id="486" dur="500"/>
                                        <p:tgtEl>
                                          <p:spTgt spid="446"/>
                                        </p:tgtEl>
                                      </p:cBhvr>
                                    </p:animEffect>
                                  </p:childTnLst>
                                </p:cTn>
                              </p:par>
                              <p:par>
                                <p:cTn id="487" presetID="10" presetClass="entr" presetSubtype="0" fill="hold" grpId="0" nodeType="withEffect">
                                  <p:stCondLst>
                                    <p:cond delay="6500"/>
                                  </p:stCondLst>
                                  <p:childTnLst>
                                    <p:set>
                                      <p:cBhvr>
                                        <p:cTn id="488" dur="1" fill="hold">
                                          <p:stCondLst>
                                            <p:cond delay="0"/>
                                          </p:stCondLst>
                                        </p:cTn>
                                        <p:tgtEl>
                                          <p:spTgt spid="473"/>
                                        </p:tgtEl>
                                        <p:attrNameLst>
                                          <p:attrName>style.visibility</p:attrName>
                                        </p:attrNameLst>
                                      </p:cBhvr>
                                      <p:to>
                                        <p:strVal val="visible"/>
                                      </p:to>
                                    </p:set>
                                    <p:animEffect transition="in" filter="fade">
                                      <p:cBhvr>
                                        <p:cTn id="489" dur="500"/>
                                        <p:tgtEl>
                                          <p:spTgt spid="473"/>
                                        </p:tgtEl>
                                      </p:cBhvr>
                                    </p:animEffect>
                                  </p:childTnLst>
                                </p:cTn>
                              </p:par>
                              <p:par>
                                <p:cTn id="490" presetID="10" presetClass="entr" presetSubtype="0" fill="hold" grpId="0" nodeType="withEffect">
                                  <p:stCondLst>
                                    <p:cond delay="6500"/>
                                  </p:stCondLst>
                                  <p:childTnLst>
                                    <p:set>
                                      <p:cBhvr>
                                        <p:cTn id="491" dur="1" fill="hold">
                                          <p:stCondLst>
                                            <p:cond delay="0"/>
                                          </p:stCondLst>
                                        </p:cTn>
                                        <p:tgtEl>
                                          <p:spTgt spid="475"/>
                                        </p:tgtEl>
                                        <p:attrNameLst>
                                          <p:attrName>style.visibility</p:attrName>
                                        </p:attrNameLst>
                                      </p:cBhvr>
                                      <p:to>
                                        <p:strVal val="visible"/>
                                      </p:to>
                                    </p:set>
                                    <p:animEffect transition="in" filter="fade">
                                      <p:cBhvr>
                                        <p:cTn id="492" dur="500"/>
                                        <p:tgtEl>
                                          <p:spTgt spid="475"/>
                                        </p:tgtEl>
                                      </p:cBhvr>
                                    </p:animEffect>
                                  </p:childTnLst>
                                </p:cTn>
                              </p:par>
                              <p:par>
                                <p:cTn id="493" presetID="10" presetClass="entr" presetSubtype="0" fill="hold" grpId="0" nodeType="withEffect">
                                  <p:stCondLst>
                                    <p:cond delay="6500"/>
                                  </p:stCondLst>
                                  <p:childTnLst>
                                    <p:set>
                                      <p:cBhvr>
                                        <p:cTn id="494" dur="1" fill="hold">
                                          <p:stCondLst>
                                            <p:cond delay="0"/>
                                          </p:stCondLst>
                                        </p:cTn>
                                        <p:tgtEl>
                                          <p:spTgt spid="460"/>
                                        </p:tgtEl>
                                        <p:attrNameLst>
                                          <p:attrName>style.visibility</p:attrName>
                                        </p:attrNameLst>
                                      </p:cBhvr>
                                      <p:to>
                                        <p:strVal val="visible"/>
                                      </p:to>
                                    </p:set>
                                    <p:animEffect transition="in" filter="fade">
                                      <p:cBhvr>
                                        <p:cTn id="495" dur="500"/>
                                        <p:tgtEl>
                                          <p:spTgt spid="460"/>
                                        </p:tgtEl>
                                      </p:cBhvr>
                                    </p:animEffect>
                                  </p:childTnLst>
                                </p:cTn>
                              </p:par>
                              <p:par>
                                <p:cTn id="496" presetID="10" presetClass="entr" presetSubtype="0" fill="hold" grpId="0" nodeType="withEffect">
                                  <p:stCondLst>
                                    <p:cond delay="750"/>
                                  </p:stCondLst>
                                  <p:childTnLst>
                                    <p:set>
                                      <p:cBhvr>
                                        <p:cTn id="497" dur="1" fill="hold">
                                          <p:stCondLst>
                                            <p:cond delay="0"/>
                                          </p:stCondLst>
                                        </p:cTn>
                                        <p:tgtEl>
                                          <p:spTgt spid="411"/>
                                        </p:tgtEl>
                                        <p:attrNameLst>
                                          <p:attrName>style.visibility</p:attrName>
                                        </p:attrNameLst>
                                      </p:cBhvr>
                                      <p:to>
                                        <p:strVal val="visible"/>
                                      </p:to>
                                    </p:set>
                                    <p:animEffect transition="in" filter="fade">
                                      <p:cBhvr>
                                        <p:cTn id="498" dur="500"/>
                                        <p:tgtEl>
                                          <p:spTgt spid="411"/>
                                        </p:tgtEl>
                                      </p:cBhvr>
                                    </p:animEffect>
                                  </p:childTnLst>
                                </p:cTn>
                              </p:par>
                              <p:par>
                                <p:cTn id="499" presetID="10" presetClass="entr" presetSubtype="0" fill="hold" grpId="0" nodeType="withEffect">
                                  <p:stCondLst>
                                    <p:cond delay="1000"/>
                                  </p:stCondLst>
                                  <p:childTnLst>
                                    <p:set>
                                      <p:cBhvr>
                                        <p:cTn id="500" dur="1" fill="hold">
                                          <p:stCondLst>
                                            <p:cond delay="0"/>
                                          </p:stCondLst>
                                        </p:cTn>
                                        <p:tgtEl>
                                          <p:spTgt spid="435"/>
                                        </p:tgtEl>
                                        <p:attrNameLst>
                                          <p:attrName>style.visibility</p:attrName>
                                        </p:attrNameLst>
                                      </p:cBhvr>
                                      <p:to>
                                        <p:strVal val="visible"/>
                                      </p:to>
                                    </p:set>
                                    <p:animEffect transition="in" filter="fade">
                                      <p:cBhvr>
                                        <p:cTn id="501" dur="500"/>
                                        <p:tgtEl>
                                          <p:spTgt spid="435"/>
                                        </p:tgtEl>
                                      </p:cBhvr>
                                    </p:animEffect>
                                  </p:childTnLst>
                                </p:cTn>
                              </p:par>
                              <p:par>
                                <p:cTn id="502" presetID="10" presetClass="entr" presetSubtype="0" fill="hold" grpId="0" nodeType="withEffect">
                                  <p:stCondLst>
                                    <p:cond delay="3250"/>
                                  </p:stCondLst>
                                  <p:childTnLst>
                                    <p:set>
                                      <p:cBhvr>
                                        <p:cTn id="503" dur="1" fill="hold">
                                          <p:stCondLst>
                                            <p:cond delay="0"/>
                                          </p:stCondLst>
                                        </p:cTn>
                                        <p:tgtEl>
                                          <p:spTgt spid="421"/>
                                        </p:tgtEl>
                                        <p:attrNameLst>
                                          <p:attrName>style.visibility</p:attrName>
                                        </p:attrNameLst>
                                      </p:cBhvr>
                                      <p:to>
                                        <p:strVal val="visible"/>
                                      </p:to>
                                    </p:set>
                                    <p:animEffect transition="in" filter="fade">
                                      <p:cBhvr>
                                        <p:cTn id="504" dur="500"/>
                                        <p:tgtEl>
                                          <p:spTgt spid="421"/>
                                        </p:tgtEl>
                                      </p:cBhvr>
                                    </p:animEffect>
                                  </p:childTnLst>
                                </p:cTn>
                              </p:par>
                              <p:par>
                                <p:cTn id="505" presetID="10" presetClass="entr" presetSubtype="0" fill="hold" grpId="0" nodeType="withEffect">
                                  <p:stCondLst>
                                    <p:cond delay="4500"/>
                                  </p:stCondLst>
                                  <p:childTnLst>
                                    <p:set>
                                      <p:cBhvr>
                                        <p:cTn id="506" dur="1" fill="hold">
                                          <p:stCondLst>
                                            <p:cond delay="0"/>
                                          </p:stCondLst>
                                        </p:cTn>
                                        <p:tgtEl>
                                          <p:spTgt spid="466"/>
                                        </p:tgtEl>
                                        <p:attrNameLst>
                                          <p:attrName>style.visibility</p:attrName>
                                        </p:attrNameLst>
                                      </p:cBhvr>
                                      <p:to>
                                        <p:strVal val="visible"/>
                                      </p:to>
                                    </p:set>
                                    <p:animEffect transition="in" filter="fade">
                                      <p:cBhvr>
                                        <p:cTn id="507" dur="500"/>
                                        <p:tgtEl>
                                          <p:spTgt spid="466"/>
                                        </p:tgtEl>
                                      </p:cBhvr>
                                    </p:animEffect>
                                  </p:childTnLst>
                                </p:cTn>
                              </p:par>
                              <p:par>
                                <p:cTn id="508" presetID="10" presetClass="entr" presetSubtype="0" fill="hold" grpId="0" nodeType="withEffect">
                                  <p:stCondLst>
                                    <p:cond delay="500"/>
                                  </p:stCondLst>
                                  <p:childTnLst>
                                    <p:set>
                                      <p:cBhvr>
                                        <p:cTn id="509" dur="1" fill="hold">
                                          <p:stCondLst>
                                            <p:cond delay="0"/>
                                          </p:stCondLst>
                                        </p:cTn>
                                        <p:tgtEl>
                                          <p:spTgt spid="474"/>
                                        </p:tgtEl>
                                        <p:attrNameLst>
                                          <p:attrName>style.visibility</p:attrName>
                                        </p:attrNameLst>
                                      </p:cBhvr>
                                      <p:to>
                                        <p:strVal val="visible"/>
                                      </p:to>
                                    </p:set>
                                    <p:animEffect transition="in" filter="fade">
                                      <p:cBhvr>
                                        <p:cTn id="510" dur="500"/>
                                        <p:tgtEl>
                                          <p:spTgt spid="474"/>
                                        </p:tgtEl>
                                      </p:cBhvr>
                                    </p:animEffect>
                                  </p:childTnLst>
                                </p:cTn>
                              </p:par>
                              <p:par>
                                <p:cTn id="511" presetID="10" presetClass="entr" presetSubtype="0" fill="hold" grpId="0" nodeType="withEffect">
                                  <p:stCondLst>
                                    <p:cond delay="500"/>
                                  </p:stCondLst>
                                  <p:childTnLst>
                                    <p:set>
                                      <p:cBhvr>
                                        <p:cTn id="512" dur="1" fill="hold">
                                          <p:stCondLst>
                                            <p:cond delay="0"/>
                                          </p:stCondLst>
                                        </p:cTn>
                                        <p:tgtEl>
                                          <p:spTgt spid="432"/>
                                        </p:tgtEl>
                                        <p:attrNameLst>
                                          <p:attrName>style.visibility</p:attrName>
                                        </p:attrNameLst>
                                      </p:cBhvr>
                                      <p:to>
                                        <p:strVal val="visible"/>
                                      </p:to>
                                    </p:set>
                                    <p:animEffect transition="in" filter="fade">
                                      <p:cBhvr>
                                        <p:cTn id="513" dur="500"/>
                                        <p:tgtEl>
                                          <p:spTgt spid="432"/>
                                        </p:tgtEl>
                                      </p:cBhvr>
                                    </p:animEffect>
                                  </p:childTnLst>
                                </p:cTn>
                              </p:par>
                              <p:par>
                                <p:cTn id="514" presetID="10" presetClass="entr" presetSubtype="0" fill="hold" grpId="0" nodeType="withEffect">
                                  <p:stCondLst>
                                    <p:cond delay="1000"/>
                                  </p:stCondLst>
                                  <p:childTnLst>
                                    <p:set>
                                      <p:cBhvr>
                                        <p:cTn id="515" dur="1" fill="hold">
                                          <p:stCondLst>
                                            <p:cond delay="0"/>
                                          </p:stCondLst>
                                        </p:cTn>
                                        <p:tgtEl>
                                          <p:spTgt spid="433"/>
                                        </p:tgtEl>
                                        <p:attrNameLst>
                                          <p:attrName>style.visibility</p:attrName>
                                        </p:attrNameLst>
                                      </p:cBhvr>
                                      <p:to>
                                        <p:strVal val="visible"/>
                                      </p:to>
                                    </p:set>
                                    <p:animEffect transition="in" filter="fade">
                                      <p:cBhvr>
                                        <p:cTn id="516" dur="500"/>
                                        <p:tgtEl>
                                          <p:spTgt spid="433"/>
                                        </p:tgtEl>
                                      </p:cBhvr>
                                    </p:animEffect>
                                  </p:childTnLst>
                                </p:cTn>
                              </p:par>
                              <p:par>
                                <p:cTn id="517" presetID="10" presetClass="entr" presetSubtype="0" fill="hold" grpId="0" nodeType="withEffect">
                                  <p:stCondLst>
                                    <p:cond delay="500"/>
                                  </p:stCondLst>
                                  <p:childTnLst>
                                    <p:set>
                                      <p:cBhvr>
                                        <p:cTn id="518" dur="1" fill="hold">
                                          <p:stCondLst>
                                            <p:cond delay="0"/>
                                          </p:stCondLst>
                                        </p:cTn>
                                        <p:tgtEl>
                                          <p:spTgt spid="534"/>
                                        </p:tgtEl>
                                        <p:attrNameLst>
                                          <p:attrName>style.visibility</p:attrName>
                                        </p:attrNameLst>
                                      </p:cBhvr>
                                      <p:to>
                                        <p:strVal val="visible"/>
                                      </p:to>
                                    </p:set>
                                    <p:animEffect transition="in" filter="fade">
                                      <p:cBhvr>
                                        <p:cTn id="519" dur="500"/>
                                        <p:tgtEl>
                                          <p:spTgt spid="534"/>
                                        </p:tgtEl>
                                      </p:cBhvr>
                                    </p:animEffect>
                                  </p:childTnLst>
                                </p:cTn>
                              </p:par>
                              <p:par>
                                <p:cTn id="520" presetID="10" presetClass="entr" presetSubtype="0" fill="hold" grpId="0" nodeType="withEffect">
                                  <p:stCondLst>
                                    <p:cond delay="1000"/>
                                  </p:stCondLst>
                                  <p:childTnLst>
                                    <p:set>
                                      <p:cBhvr>
                                        <p:cTn id="521" dur="1" fill="hold">
                                          <p:stCondLst>
                                            <p:cond delay="0"/>
                                          </p:stCondLst>
                                        </p:cTn>
                                        <p:tgtEl>
                                          <p:spTgt spid="463"/>
                                        </p:tgtEl>
                                        <p:attrNameLst>
                                          <p:attrName>style.visibility</p:attrName>
                                        </p:attrNameLst>
                                      </p:cBhvr>
                                      <p:to>
                                        <p:strVal val="visible"/>
                                      </p:to>
                                    </p:set>
                                    <p:animEffect transition="in" filter="fade">
                                      <p:cBhvr>
                                        <p:cTn id="522" dur="500"/>
                                        <p:tgtEl>
                                          <p:spTgt spid="463"/>
                                        </p:tgtEl>
                                      </p:cBhvr>
                                    </p:animEffect>
                                  </p:childTnLst>
                                </p:cTn>
                              </p:par>
                              <p:par>
                                <p:cTn id="523" presetID="10" presetClass="entr" presetSubtype="0" fill="hold" grpId="0" nodeType="withEffect">
                                  <p:stCondLst>
                                    <p:cond delay="1000"/>
                                  </p:stCondLst>
                                  <p:childTnLst>
                                    <p:set>
                                      <p:cBhvr>
                                        <p:cTn id="524" dur="1" fill="hold">
                                          <p:stCondLst>
                                            <p:cond delay="0"/>
                                          </p:stCondLst>
                                        </p:cTn>
                                        <p:tgtEl>
                                          <p:spTgt spid="536"/>
                                        </p:tgtEl>
                                        <p:attrNameLst>
                                          <p:attrName>style.visibility</p:attrName>
                                        </p:attrNameLst>
                                      </p:cBhvr>
                                      <p:to>
                                        <p:strVal val="visible"/>
                                      </p:to>
                                    </p:set>
                                    <p:animEffect transition="in" filter="fade">
                                      <p:cBhvr>
                                        <p:cTn id="525" dur="500"/>
                                        <p:tgtEl>
                                          <p:spTgt spid="536"/>
                                        </p:tgtEl>
                                      </p:cBhvr>
                                    </p:animEffect>
                                  </p:childTnLst>
                                </p:cTn>
                              </p:par>
                              <p:par>
                                <p:cTn id="526" presetID="10" presetClass="entr" presetSubtype="0" fill="hold" grpId="0" nodeType="withEffect">
                                  <p:stCondLst>
                                    <p:cond delay="500"/>
                                  </p:stCondLst>
                                  <p:childTnLst>
                                    <p:set>
                                      <p:cBhvr>
                                        <p:cTn id="527" dur="1" fill="hold">
                                          <p:stCondLst>
                                            <p:cond delay="0"/>
                                          </p:stCondLst>
                                        </p:cTn>
                                        <p:tgtEl>
                                          <p:spTgt spid="425"/>
                                        </p:tgtEl>
                                        <p:attrNameLst>
                                          <p:attrName>style.visibility</p:attrName>
                                        </p:attrNameLst>
                                      </p:cBhvr>
                                      <p:to>
                                        <p:strVal val="visible"/>
                                      </p:to>
                                    </p:set>
                                    <p:animEffect transition="in" filter="fade">
                                      <p:cBhvr>
                                        <p:cTn id="528" dur="500"/>
                                        <p:tgtEl>
                                          <p:spTgt spid="425"/>
                                        </p:tgtEl>
                                      </p:cBhvr>
                                    </p:animEffect>
                                  </p:childTnLst>
                                </p:cTn>
                              </p:par>
                              <p:par>
                                <p:cTn id="529" presetID="10" presetClass="entr" presetSubtype="0" fill="hold" grpId="0" nodeType="withEffect">
                                  <p:stCondLst>
                                    <p:cond delay="500"/>
                                  </p:stCondLst>
                                  <p:childTnLst>
                                    <p:set>
                                      <p:cBhvr>
                                        <p:cTn id="530" dur="1" fill="hold">
                                          <p:stCondLst>
                                            <p:cond delay="0"/>
                                          </p:stCondLst>
                                        </p:cTn>
                                        <p:tgtEl>
                                          <p:spTgt spid="430"/>
                                        </p:tgtEl>
                                        <p:attrNameLst>
                                          <p:attrName>style.visibility</p:attrName>
                                        </p:attrNameLst>
                                      </p:cBhvr>
                                      <p:to>
                                        <p:strVal val="visible"/>
                                      </p:to>
                                    </p:set>
                                    <p:animEffect transition="in" filter="fade">
                                      <p:cBhvr>
                                        <p:cTn id="531" dur="500"/>
                                        <p:tgtEl>
                                          <p:spTgt spid="430"/>
                                        </p:tgtEl>
                                      </p:cBhvr>
                                    </p:animEffect>
                                  </p:childTnLst>
                                </p:cTn>
                              </p:par>
                              <p:par>
                                <p:cTn id="532" presetID="10" presetClass="entr" presetSubtype="0" fill="hold" grpId="0" nodeType="withEffect">
                                  <p:stCondLst>
                                    <p:cond delay="500"/>
                                  </p:stCondLst>
                                  <p:childTnLst>
                                    <p:set>
                                      <p:cBhvr>
                                        <p:cTn id="533" dur="1" fill="hold">
                                          <p:stCondLst>
                                            <p:cond delay="0"/>
                                          </p:stCondLst>
                                        </p:cTn>
                                        <p:tgtEl>
                                          <p:spTgt spid="429"/>
                                        </p:tgtEl>
                                        <p:attrNameLst>
                                          <p:attrName>style.visibility</p:attrName>
                                        </p:attrNameLst>
                                      </p:cBhvr>
                                      <p:to>
                                        <p:strVal val="visible"/>
                                      </p:to>
                                    </p:set>
                                    <p:animEffect transition="in" filter="fade">
                                      <p:cBhvr>
                                        <p:cTn id="534" dur="500"/>
                                        <p:tgtEl>
                                          <p:spTgt spid="429"/>
                                        </p:tgtEl>
                                      </p:cBhvr>
                                    </p:animEffect>
                                  </p:childTnLst>
                                </p:cTn>
                              </p:par>
                              <p:par>
                                <p:cTn id="535" presetID="10" presetClass="entr" presetSubtype="0" fill="hold" grpId="0" nodeType="withEffect">
                                  <p:stCondLst>
                                    <p:cond delay="6300"/>
                                  </p:stCondLst>
                                  <p:childTnLst>
                                    <p:set>
                                      <p:cBhvr>
                                        <p:cTn id="536" dur="1" fill="hold">
                                          <p:stCondLst>
                                            <p:cond delay="0"/>
                                          </p:stCondLst>
                                        </p:cTn>
                                        <p:tgtEl>
                                          <p:spTgt spid="477"/>
                                        </p:tgtEl>
                                        <p:attrNameLst>
                                          <p:attrName>style.visibility</p:attrName>
                                        </p:attrNameLst>
                                      </p:cBhvr>
                                      <p:to>
                                        <p:strVal val="visible"/>
                                      </p:to>
                                    </p:set>
                                    <p:animEffect transition="in" filter="fade">
                                      <p:cBhvr>
                                        <p:cTn id="537" dur="500"/>
                                        <p:tgtEl>
                                          <p:spTgt spid="477"/>
                                        </p:tgtEl>
                                      </p:cBhvr>
                                    </p:animEffect>
                                  </p:childTnLst>
                                </p:cTn>
                              </p:par>
                              <p:par>
                                <p:cTn id="538" presetID="10" presetClass="entr" presetSubtype="0" fill="hold" grpId="0" nodeType="withEffect">
                                  <p:stCondLst>
                                    <p:cond delay="5000"/>
                                  </p:stCondLst>
                                  <p:childTnLst>
                                    <p:set>
                                      <p:cBhvr>
                                        <p:cTn id="539" dur="1" fill="hold">
                                          <p:stCondLst>
                                            <p:cond delay="0"/>
                                          </p:stCondLst>
                                        </p:cTn>
                                        <p:tgtEl>
                                          <p:spTgt spid="467"/>
                                        </p:tgtEl>
                                        <p:attrNameLst>
                                          <p:attrName>style.visibility</p:attrName>
                                        </p:attrNameLst>
                                      </p:cBhvr>
                                      <p:to>
                                        <p:strVal val="visible"/>
                                      </p:to>
                                    </p:set>
                                    <p:animEffect transition="in" filter="fade">
                                      <p:cBhvr>
                                        <p:cTn id="540" dur="500"/>
                                        <p:tgtEl>
                                          <p:spTgt spid="467"/>
                                        </p:tgtEl>
                                      </p:cBhvr>
                                    </p:animEffect>
                                  </p:childTnLst>
                                </p:cTn>
                              </p:par>
                              <p:par>
                                <p:cTn id="541" presetID="10" presetClass="entr" presetSubtype="0" fill="hold" grpId="0" nodeType="withEffect">
                                  <p:stCondLst>
                                    <p:cond delay="5200"/>
                                  </p:stCondLst>
                                  <p:childTnLst>
                                    <p:set>
                                      <p:cBhvr>
                                        <p:cTn id="542" dur="1" fill="hold">
                                          <p:stCondLst>
                                            <p:cond delay="0"/>
                                          </p:stCondLst>
                                        </p:cTn>
                                        <p:tgtEl>
                                          <p:spTgt spid="464"/>
                                        </p:tgtEl>
                                        <p:attrNameLst>
                                          <p:attrName>style.visibility</p:attrName>
                                        </p:attrNameLst>
                                      </p:cBhvr>
                                      <p:to>
                                        <p:strVal val="visible"/>
                                      </p:to>
                                    </p:set>
                                    <p:animEffect transition="in" filter="fade">
                                      <p:cBhvr>
                                        <p:cTn id="543" dur="500"/>
                                        <p:tgtEl>
                                          <p:spTgt spid="464"/>
                                        </p:tgtEl>
                                      </p:cBhvr>
                                    </p:animEffect>
                                  </p:childTnLst>
                                </p:cTn>
                              </p:par>
                              <p:par>
                                <p:cTn id="544" presetID="10" presetClass="entr" presetSubtype="0" fill="hold" grpId="0" nodeType="withEffect">
                                  <p:stCondLst>
                                    <p:cond delay="5000"/>
                                  </p:stCondLst>
                                  <p:childTnLst>
                                    <p:set>
                                      <p:cBhvr>
                                        <p:cTn id="545" dur="1" fill="hold">
                                          <p:stCondLst>
                                            <p:cond delay="0"/>
                                          </p:stCondLst>
                                        </p:cTn>
                                        <p:tgtEl>
                                          <p:spTgt spid="472"/>
                                        </p:tgtEl>
                                        <p:attrNameLst>
                                          <p:attrName>style.visibility</p:attrName>
                                        </p:attrNameLst>
                                      </p:cBhvr>
                                      <p:to>
                                        <p:strVal val="visible"/>
                                      </p:to>
                                    </p:set>
                                    <p:animEffect transition="in" filter="fade">
                                      <p:cBhvr>
                                        <p:cTn id="546" dur="500"/>
                                        <p:tgtEl>
                                          <p:spTgt spid="472"/>
                                        </p:tgtEl>
                                      </p:cBhvr>
                                    </p:animEffect>
                                  </p:childTnLst>
                                </p:cTn>
                              </p:par>
                              <p:par>
                                <p:cTn id="547" presetID="10" presetClass="entr" presetSubtype="0" fill="hold" grpId="0" nodeType="withEffect">
                                  <p:stCondLst>
                                    <p:cond delay="500"/>
                                  </p:stCondLst>
                                  <p:childTnLst>
                                    <p:set>
                                      <p:cBhvr>
                                        <p:cTn id="548" dur="1" fill="hold">
                                          <p:stCondLst>
                                            <p:cond delay="0"/>
                                          </p:stCondLst>
                                        </p:cTn>
                                        <p:tgtEl>
                                          <p:spTgt spid="417"/>
                                        </p:tgtEl>
                                        <p:attrNameLst>
                                          <p:attrName>style.visibility</p:attrName>
                                        </p:attrNameLst>
                                      </p:cBhvr>
                                      <p:to>
                                        <p:strVal val="visible"/>
                                      </p:to>
                                    </p:set>
                                    <p:animEffect transition="in" filter="fade">
                                      <p:cBhvr>
                                        <p:cTn id="549" dur="500"/>
                                        <p:tgtEl>
                                          <p:spTgt spid="417"/>
                                        </p:tgtEl>
                                      </p:cBhvr>
                                    </p:animEffect>
                                  </p:childTnLst>
                                </p:cTn>
                              </p:par>
                              <p:par>
                                <p:cTn id="550" presetID="10" presetClass="entr" presetSubtype="0" fill="hold" grpId="0" nodeType="withEffect">
                                  <p:stCondLst>
                                    <p:cond delay="2750"/>
                                  </p:stCondLst>
                                  <p:childTnLst>
                                    <p:set>
                                      <p:cBhvr>
                                        <p:cTn id="551" dur="1" fill="hold">
                                          <p:stCondLst>
                                            <p:cond delay="0"/>
                                          </p:stCondLst>
                                        </p:cTn>
                                        <p:tgtEl>
                                          <p:spTgt spid="469"/>
                                        </p:tgtEl>
                                        <p:attrNameLst>
                                          <p:attrName>style.visibility</p:attrName>
                                        </p:attrNameLst>
                                      </p:cBhvr>
                                      <p:to>
                                        <p:strVal val="visible"/>
                                      </p:to>
                                    </p:set>
                                    <p:animEffect transition="in" filter="fade">
                                      <p:cBhvr>
                                        <p:cTn id="552" dur="500"/>
                                        <p:tgtEl>
                                          <p:spTgt spid="469"/>
                                        </p:tgtEl>
                                      </p:cBhvr>
                                    </p:animEffect>
                                  </p:childTnLst>
                                </p:cTn>
                              </p:par>
                              <p:par>
                                <p:cTn id="553" presetID="10" presetClass="entr" presetSubtype="0" fill="hold" grpId="0" nodeType="withEffect">
                                  <p:stCondLst>
                                    <p:cond delay="3250"/>
                                  </p:stCondLst>
                                  <p:childTnLst>
                                    <p:set>
                                      <p:cBhvr>
                                        <p:cTn id="554" dur="1" fill="hold">
                                          <p:stCondLst>
                                            <p:cond delay="0"/>
                                          </p:stCondLst>
                                        </p:cTn>
                                        <p:tgtEl>
                                          <p:spTgt spid="470"/>
                                        </p:tgtEl>
                                        <p:attrNameLst>
                                          <p:attrName>style.visibility</p:attrName>
                                        </p:attrNameLst>
                                      </p:cBhvr>
                                      <p:to>
                                        <p:strVal val="visible"/>
                                      </p:to>
                                    </p:set>
                                    <p:animEffect transition="in" filter="fade">
                                      <p:cBhvr>
                                        <p:cTn id="555" dur="500"/>
                                        <p:tgtEl>
                                          <p:spTgt spid="470"/>
                                        </p:tgtEl>
                                      </p:cBhvr>
                                    </p:animEffect>
                                  </p:childTnLst>
                                </p:cTn>
                              </p:par>
                              <p:par>
                                <p:cTn id="556" presetID="10" presetClass="entr" presetSubtype="0" fill="hold" grpId="0" nodeType="withEffect">
                                  <p:stCondLst>
                                    <p:cond delay="500"/>
                                  </p:stCondLst>
                                  <p:childTnLst>
                                    <p:set>
                                      <p:cBhvr>
                                        <p:cTn id="557" dur="1" fill="hold">
                                          <p:stCondLst>
                                            <p:cond delay="0"/>
                                          </p:stCondLst>
                                        </p:cTn>
                                        <p:tgtEl>
                                          <p:spTgt spid="471"/>
                                        </p:tgtEl>
                                        <p:attrNameLst>
                                          <p:attrName>style.visibility</p:attrName>
                                        </p:attrNameLst>
                                      </p:cBhvr>
                                      <p:to>
                                        <p:strVal val="visible"/>
                                      </p:to>
                                    </p:set>
                                    <p:animEffect transition="in" filter="fade">
                                      <p:cBhvr>
                                        <p:cTn id="558" dur="500"/>
                                        <p:tgtEl>
                                          <p:spTgt spid="471"/>
                                        </p:tgtEl>
                                      </p:cBhvr>
                                    </p:animEffect>
                                  </p:childTnLst>
                                </p:cTn>
                              </p:par>
                              <p:par>
                                <p:cTn id="559" presetID="10" presetClass="entr" presetSubtype="0" fill="hold" grpId="0" nodeType="withEffect">
                                  <p:stCondLst>
                                    <p:cond delay="250"/>
                                  </p:stCondLst>
                                  <p:childTnLst>
                                    <p:set>
                                      <p:cBhvr>
                                        <p:cTn id="560" dur="1" fill="hold">
                                          <p:stCondLst>
                                            <p:cond delay="0"/>
                                          </p:stCondLst>
                                        </p:cTn>
                                        <p:tgtEl>
                                          <p:spTgt spid="535"/>
                                        </p:tgtEl>
                                        <p:attrNameLst>
                                          <p:attrName>style.visibility</p:attrName>
                                        </p:attrNameLst>
                                      </p:cBhvr>
                                      <p:to>
                                        <p:strVal val="visible"/>
                                      </p:to>
                                    </p:set>
                                    <p:animEffect transition="in" filter="fade">
                                      <p:cBhvr>
                                        <p:cTn id="561" dur="500"/>
                                        <p:tgtEl>
                                          <p:spTgt spid="535"/>
                                        </p:tgtEl>
                                      </p:cBhvr>
                                    </p:animEffect>
                                  </p:childTnLst>
                                </p:cTn>
                              </p:par>
                              <p:par>
                                <p:cTn id="562" presetID="10" presetClass="entr" presetSubtype="0" fill="hold" grpId="0" nodeType="withEffect">
                                  <p:stCondLst>
                                    <p:cond delay="3500"/>
                                  </p:stCondLst>
                                  <p:childTnLst>
                                    <p:set>
                                      <p:cBhvr>
                                        <p:cTn id="563" dur="1" fill="hold">
                                          <p:stCondLst>
                                            <p:cond delay="0"/>
                                          </p:stCondLst>
                                        </p:cTn>
                                        <p:tgtEl>
                                          <p:spTgt spid="489"/>
                                        </p:tgtEl>
                                        <p:attrNameLst>
                                          <p:attrName>style.visibility</p:attrName>
                                        </p:attrNameLst>
                                      </p:cBhvr>
                                      <p:to>
                                        <p:strVal val="visible"/>
                                      </p:to>
                                    </p:set>
                                    <p:animEffect transition="in" filter="fade">
                                      <p:cBhvr>
                                        <p:cTn id="564" dur="500"/>
                                        <p:tgtEl>
                                          <p:spTgt spid="489"/>
                                        </p:tgtEl>
                                      </p:cBhvr>
                                    </p:animEffect>
                                  </p:childTnLst>
                                </p:cTn>
                              </p:par>
                              <p:par>
                                <p:cTn id="565" presetID="10" presetClass="entr" presetSubtype="0" fill="hold" grpId="0" nodeType="withEffect">
                                  <p:stCondLst>
                                    <p:cond delay="4500"/>
                                  </p:stCondLst>
                                  <p:childTnLst>
                                    <p:set>
                                      <p:cBhvr>
                                        <p:cTn id="566" dur="1" fill="hold">
                                          <p:stCondLst>
                                            <p:cond delay="0"/>
                                          </p:stCondLst>
                                        </p:cTn>
                                        <p:tgtEl>
                                          <p:spTgt spid="396"/>
                                        </p:tgtEl>
                                        <p:attrNameLst>
                                          <p:attrName>style.visibility</p:attrName>
                                        </p:attrNameLst>
                                      </p:cBhvr>
                                      <p:to>
                                        <p:strVal val="visible"/>
                                      </p:to>
                                    </p:set>
                                    <p:animEffect transition="in" filter="fade">
                                      <p:cBhvr>
                                        <p:cTn id="567" dur="500"/>
                                        <p:tgtEl>
                                          <p:spTgt spid="396"/>
                                        </p:tgtEl>
                                      </p:cBhvr>
                                    </p:animEffect>
                                  </p:childTnLst>
                                </p:cTn>
                              </p:par>
                              <p:par>
                                <p:cTn id="568" presetID="10" presetClass="entr" presetSubtype="0" fill="hold" grpId="0" nodeType="withEffect">
                                  <p:stCondLst>
                                    <p:cond delay="750"/>
                                  </p:stCondLst>
                                  <p:childTnLst>
                                    <p:set>
                                      <p:cBhvr>
                                        <p:cTn id="569" dur="1" fill="hold">
                                          <p:stCondLst>
                                            <p:cond delay="0"/>
                                          </p:stCondLst>
                                        </p:cTn>
                                        <p:tgtEl>
                                          <p:spTgt spid="496"/>
                                        </p:tgtEl>
                                        <p:attrNameLst>
                                          <p:attrName>style.visibility</p:attrName>
                                        </p:attrNameLst>
                                      </p:cBhvr>
                                      <p:to>
                                        <p:strVal val="visible"/>
                                      </p:to>
                                    </p:set>
                                    <p:animEffect transition="in" filter="fade">
                                      <p:cBhvr>
                                        <p:cTn id="570" dur="500"/>
                                        <p:tgtEl>
                                          <p:spTgt spid="496"/>
                                        </p:tgtEl>
                                      </p:cBhvr>
                                    </p:animEffect>
                                  </p:childTnLst>
                                </p:cTn>
                              </p:par>
                              <p:par>
                                <p:cTn id="571" presetID="10" presetClass="entr" presetSubtype="0" fill="hold" grpId="0" nodeType="withEffect">
                                  <p:stCondLst>
                                    <p:cond delay="5000"/>
                                  </p:stCondLst>
                                  <p:childTnLst>
                                    <p:set>
                                      <p:cBhvr>
                                        <p:cTn id="572" dur="1" fill="hold">
                                          <p:stCondLst>
                                            <p:cond delay="0"/>
                                          </p:stCondLst>
                                        </p:cTn>
                                        <p:tgtEl>
                                          <p:spTgt spid="484"/>
                                        </p:tgtEl>
                                        <p:attrNameLst>
                                          <p:attrName>style.visibility</p:attrName>
                                        </p:attrNameLst>
                                      </p:cBhvr>
                                      <p:to>
                                        <p:strVal val="visible"/>
                                      </p:to>
                                    </p:set>
                                    <p:animEffect transition="in" filter="fade">
                                      <p:cBhvr>
                                        <p:cTn id="573" dur="500"/>
                                        <p:tgtEl>
                                          <p:spTgt spid="484"/>
                                        </p:tgtEl>
                                      </p:cBhvr>
                                    </p:animEffect>
                                  </p:childTnLst>
                                </p:cTn>
                              </p:par>
                              <p:par>
                                <p:cTn id="574" presetID="10" presetClass="entr" presetSubtype="0" fill="hold" grpId="0" nodeType="withEffect">
                                  <p:stCondLst>
                                    <p:cond delay="5000"/>
                                  </p:stCondLst>
                                  <p:childTnLst>
                                    <p:set>
                                      <p:cBhvr>
                                        <p:cTn id="575" dur="1" fill="hold">
                                          <p:stCondLst>
                                            <p:cond delay="0"/>
                                          </p:stCondLst>
                                        </p:cTn>
                                        <p:tgtEl>
                                          <p:spTgt spid="404"/>
                                        </p:tgtEl>
                                        <p:attrNameLst>
                                          <p:attrName>style.visibility</p:attrName>
                                        </p:attrNameLst>
                                      </p:cBhvr>
                                      <p:to>
                                        <p:strVal val="visible"/>
                                      </p:to>
                                    </p:set>
                                    <p:animEffect transition="in" filter="fade">
                                      <p:cBhvr>
                                        <p:cTn id="576" dur="500"/>
                                        <p:tgtEl>
                                          <p:spTgt spid="404"/>
                                        </p:tgtEl>
                                      </p:cBhvr>
                                    </p:animEffect>
                                  </p:childTnLst>
                                </p:cTn>
                              </p:par>
                              <p:par>
                                <p:cTn id="577" presetID="10" presetClass="entr" presetSubtype="0" fill="hold" grpId="0" nodeType="withEffect">
                                  <p:stCondLst>
                                    <p:cond delay="5500"/>
                                  </p:stCondLst>
                                  <p:childTnLst>
                                    <p:set>
                                      <p:cBhvr>
                                        <p:cTn id="578" dur="1" fill="hold">
                                          <p:stCondLst>
                                            <p:cond delay="0"/>
                                          </p:stCondLst>
                                        </p:cTn>
                                        <p:tgtEl>
                                          <p:spTgt spid="408"/>
                                        </p:tgtEl>
                                        <p:attrNameLst>
                                          <p:attrName>style.visibility</p:attrName>
                                        </p:attrNameLst>
                                      </p:cBhvr>
                                      <p:to>
                                        <p:strVal val="visible"/>
                                      </p:to>
                                    </p:set>
                                    <p:animEffect transition="in" filter="fade">
                                      <p:cBhvr>
                                        <p:cTn id="579" dur="500"/>
                                        <p:tgtEl>
                                          <p:spTgt spid="408"/>
                                        </p:tgtEl>
                                      </p:cBhvr>
                                    </p:animEffect>
                                  </p:childTnLst>
                                </p:cTn>
                              </p:par>
                              <p:par>
                                <p:cTn id="580" presetID="10" presetClass="entr" presetSubtype="0" fill="hold" grpId="0" nodeType="withEffect">
                                  <p:stCondLst>
                                    <p:cond delay="800"/>
                                  </p:stCondLst>
                                  <p:childTnLst>
                                    <p:set>
                                      <p:cBhvr>
                                        <p:cTn id="581" dur="1" fill="hold">
                                          <p:stCondLst>
                                            <p:cond delay="0"/>
                                          </p:stCondLst>
                                        </p:cTn>
                                        <p:tgtEl>
                                          <p:spTgt spid="497"/>
                                        </p:tgtEl>
                                        <p:attrNameLst>
                                          <p:attrName>style.visibility</p:attrName>
                                        </p:attrNameLst>
                                      </p:cBhvr>
                                      <p:to>
                                        <p:strVal val="visible"/>
                                      </p:to>
                                    </p:set>
                                    <p:animEffect transition="in" filter="fade">
                                      <p:cBhvr>
                                        <p:cTn id="582" dur="500"/>
                                        <p:tgtEl>
                                          <p:spTgt spid="497"/>
                                        </p:tgtEl>
                                      </p:cBhvr>
                                    </p:animEffect>
                                  </p:childTnLst>
                                </p:cTn>
                              </p:par>
                              <p:par>
                                <p:cTn id="583" presetID="10" presetClass="entr" presetSubtype="0" fill="hold" grpId="0" nodeType="withEffect">
                                  <p:stCondLst>
                                    <p:cond delay="5400"/>
                                  </p:stCondLst>
                                  <p:childTnLst>
                                    <p:set>
                                      <p:cBhvr>
                                        <p:cTn id="584" dur="1" fill="hold">
                                          <p:stCondLst>
                                            <p:cond delay="0"/>
                                          </p:stCondLst>
                                        </p:cTn>
                                        <p:tgtEl>
                                          <p:spTgt spid="409"/>
                                        </p:tgtEl>
                                        <p:attrNameLst>
                                          <p:attrName>style.visibility</p:attrName>
                                        </p:attrNameLst>
                                      </p:cBhvr>
                                      <p:to>
                                        <p:strVal val="visible"/>
                                      </p:to>
                                    </p:set>
                                    <p:animEffect transition="in" filter="fade">
                                      <p:cBhvr>
                                        <p:cTn id="585" dur="500"/>
                                        <p:tgtEl>
                                          <p:spTgt spid="409"/>
                                        </p:tgtEl>
                                      </p:cBhvr>
                                    </p:animEffect>
                                  </p:childTnLst>
                                </p:cTn>
                              </p:par>
                              <p:par>
                                <p:cTn id="586" presetID="10" presetClass="entr" presetSubtype="0" fill="hold" grpId="0" nodeType="withEffect">
                                  <p:stCondLst>
                                    <p:cond delay="0"/>
                                  </p:stCondLst>
                                  <p:childTnLst>
                                    <p:set>
                                      <p:cBhvr>
                                        <p:cTn id="587" dur="1" fill="hold">
                                          <p:stCondLst>
                                            <p:cond delay="0"/>
                                          </p:stCondLst>
                                        </p:cTn>
                                        <p:tgtEl>
                                          <p:spTgt spid="499"/>
                                        </p:tgtEl>
                                        <p:attrNameLst>
                                          <p:attrName>style.visibility</p:attrName>
                                        </p:attrNameLst>
                                      </p:cBhvr>
                                      <p:to>
                                        <p:strVal val="visible"/>
                                      </p:to>
                                    </p:set>
                                    <p:animEffect transition="in" filter="fade">
                                      <p:cBhvr>
                                        <p:cTn id="588" dur="500"/>
                                        <p:tgtEl>
                                          <p:spTgt spid="499"/>
                                        </p:tgtEl>
                                      </p:cBhvr>
                                    </p:animEffect>
                                  </p:childTnLst>
                                </p:cTn>
                              </p:par>
                              <p:par>
                                <p:cTn id="589" presetID="10" presetClass="entr" presetSubtype="0" fill="hold" grpId="0" nodeType="withEffect">
                                  <p:stCondLst>
                                    <p:cond delay="0"/>
                                  </p:stCondLst>
                                  <p:childTnLst>
                                    <p:set>
                                      <p:cBhvr>
                                        <p:cTn id="590" dur="1" fill="hold">
                                          <p:stCondLst>
                                            <p:cond delay="0"/>
                                          </p:stCondLst>
                                        </p:cTn>
                                        <p:tgtEl>
                                          <p:spTgt spid="500"/>
                                        </p:tgtEl>
                                        <p:attrNameLst>
                                          <p:attrName>style.visibility</p:attrName>
                                        </p:attrNameLst>
                                      </p:cBhvr>
                                      <p:to>
                                        <p:strVal val="visible"/>
                                      </p:to>
                                    </p:set>
                                    <p:animEffect transition="in" filter="fade">
                                      <p:cBhvr>
                                        <p:cTn id="591" dur="500"/>
                                        <p:tgtEl>
                                          <p:spTgt spid="500"/>
                                        </p:tgtEl>
                                      </p:cBhvr>
                                    </p:animEffect>
                                  </p:childTnLst>
                                </p:cTn>
                              </p:par>
                              <p:par>
                                <p:cTn id="592" presetID="10" presetClass="entr" presetSubtype="0" fill="hold" grpId="0" nodeType="withEffect">
                                  <p:stCondLst>
                                    <p:cond delay="1100"/>
                                  </p:stCondLst>
                                  <p:childTnLst>
                                    <p:set>
                                      <p:cBhvr>
                                        <p:cTn id="593" dur="1" fill="hold">
                                          <p:stCondLst>
                                            <p:cond delay="0"/>
                                          </p:stCondLst>
                                        </p:cTn>
                                        <p:tgtEl>
                                          <p:spTgt spid="504"/>
                                        </p:tgtEl>
                                        <p:attrNameLst>
                                          <p:attrName>style.visibility</p:attrName>
                                        </p:attrNameLst>
                                      </p:cBhvr>
                                      <p:to>
                                        <p:strVal val="visible"/>
                                      </p:to>
                                    </p:set>
                                    <p:animEffect transition="in" filter="fade">
                                      <p:cBhvr>
                                        <p:cTn id="594" dur="500"/>
                                        <p:tgtEl>
                                          <p:spTgt spid="504"/>
                                        </p:tgtEl>
                                      </p:cBhvr>
                                    </p:animEffect>
                                  </p:childTnLst>
                                </p:cTn>
                              </p:par>
                              <p:par>
                                <p:cTn id="595" presetID="10" presetClass="entr" presetSubtype="0" fill="hold" grpId="0" nodeType="withEffect">
                                  <p:stCondLst>
                                    <p:cond delay="2300"/>
                                  </p:stCondLst>
                                  <p:childTnLst>
                                    <p:set>
                                      <p:cBhvr>
                                        <p:cTn id="596" dur="1" fill="hold">
                                          <p:stCondLst>
                                            <p:cond delay="0"/>
                                          </p:stCondLst>
                                        </p:cTn>
                                        <p:tgtEl>
                                          <p:spTgt spid="505"/>
                                        </p:tgtEl>
                                        <p:attrNameLst>
                                          <p:attrName>style.visibility</p:attrName>
                                        </p:attrNameLst>
                                      </p:cBhvr>
                                      <p:to>
                                        <p:strVal val="visible"/>
                                      </p:to>
                                    </p:set>
                                    <p:animEffect transition="in" filter="fade">
                                      <p:cBhvr>
                                        <p:cTn id="597" dur="500"/>
                                        <p:tgtEl>
                                          <p:spTgt spid="505"/>
                                        </p:tgtEl>
                                      </p:cBhvr>
                                    </p:animEffect>
                                  </p:childTnLst>
                                </p:cTn>
                              </p:par>
                              <p:par>
                                <p:cTn id="598" presetID="10" presetClass="entr" presetSubtype="0" fill="hold" grpId="0" nodeType="withEffect">
                                  <p:stCondLst>
                                    <p:cond delay="1000"/>
                                  </p:stCondLst>
                                  <p:childTnLst>
                                    <p:set>
                                      <p:cBhvr>
                                        <p:cTn id="599" dur="1" fill="hold">
                                          <p:stCondLst>
                                            <p:cond delay="0"/>
                                          </p:stCondLst>
                                        </p:cTn>
                                        <p:tgtEl>
                                          <p:spTgt spid="506"/>
                                        </p:tgtEl>
                                        <p:attrNameLst>
                                          <p:attrName>style.visibility</p:attrName>
                                        </p:attrNameLst>
                                      </p:cBhvr>
                                      <p:to>
                                        <p:strVal val="visible"/>
                                      </p:to>
                                    </p:set>
                                    <p:animEffect transition="in" filter="fade">
                                      <p:cBhvr>
                                        <p:cTn id="600" dur="500"/>
                                        <p:tgtEl>
                                          <p:spTgt spid="506"/>
                                        </p:tgtEl>
                                      </p:cBhvr>
                                    </p:animEffect>
                                  </p:childTnLst>
                                </p:cTn>
                              </p:par>
                              <p:par>
                                <p:cTn id="601" presetID="10" presetClass="entr" presetSubtype="0" fill="hold" grpId="0" nodeType="withEffect">
                                  <p:stCondLst>
                                    <p:cond delay="1000"/>
                                  </p:stCondLst>
                                  <p:childTnLst>
                                    <p:set>
                                      <p:cBhvr>
                                        <p:cTn id="602" dur="1" fill="hold">
                                          <p:stCondLst>
                                            <p:cond delay="0"/>
                                          </p:stCondLst>
                                        </p:cTn>
                                        <p:tgtEl>
                                          <p:spTgt spid="507"/>
                                        </p:tgtEl>
                                        <p:attrNameLst>
                                          <p:attrName>style.visibility</p:attrName>
                                        </p:attrNameLst>
                                      </p:cBhvr>
                                      <p:to>
                                        <p:strVal val="visible"/>
                                      </p:to>
                                    </p:set>
                                    <p:animEffect transition="in" filter="fade">
                                      <p:cBhvr>
                                        <p:cTn id="603" dur="500"/>
                                        <p:tgtEl>
                                          <p:spTgt spid="507"/>
                                        </p:tgtEl>
                                      </p:cBhvr>
                                    </p:animEffect>
                                  </p:childTnLst>
                                </p:cTn>
                              </p:par>
                              <p:par>
                                <p:cTn id="604" presetID="10" presetClass="entr" presetSubtype="0" fill="hold" grpId="0" nodeType="withEffect">
                                  <p:stCondLst>
                                    <p:cond delay="200"/>
                                  </p:stCondLst>
                                  <p:childTnLst>
                                    <p:set>
                                      <p:cBhvr>
                                        <p:cTn id="605" dur="1" fill="hold">
                                          <p:stCondLst>
                                            <p:cond delay="0"/>
                                          </p:stCondLst>
                                        </p:cTn>
                                        <p:tgtEl>
                                          <p:spTgt spid="508"/>
                                        </p:tgtEl>
                                        <p:attrNameLst>
                                          <p:attrName>style.visibility</p:attrName>
                                        </p:attrNameLst>
                                      </p:cBhvr>
                                      <p:to>
                                        <p:strVal val="visible"/>
                                      </p:to>
                                    </p:set>
                                    <p:animEffect transition="in" filter="fade">
                                      <p:cBhvr>
                                        <p:cTn id="606" dur="500"/>
                                        <p:tgtEl>
                                          <p:spTgt spid="508"/>
                                        </p:tgtEl>
                                      </p:cBhvr>
                                    </p:animEffect>
                                  </p:childTnLst>
                                </p:cTn>
                              </p:par>
                              <p:par>
                                <p:cTn id="607" presetID="1" presetClass="entr" presetSubtype="0" fill="hold" grpId="0" nodeType="withEffect">
                                  <p:stCondLst>
                                    <p:cond delay="1700"/>
                                  </p:stCondLst>
                                  <p:childTnLst>
                                    <p:set>
                                      <p:cBhvr>
                                        <p:cTn id="608" dur="1" fill="hold">
                                          <p:stCondLst>
                                            <p:cond delay="0"/>
                                          </p:stCondLst>
                                        </p:cTn>
                                        <p:tgtEl>
                                          <p:spTgt spid="399"/>
                                        </p:tgtEl>
                                        <p:attrNameLst>
                                          <p:attrName>style.visibility</p:attrName>
                                        </p:attrNameLst>
                                      </p:cBhvr>
                                      <p:to>
                                        <p:strVal val="visible"/>
                                      </p:to>
                                    </p:set>
                                  </p:childTnLst>
                                </p:cTn>
                              </p:par>
                              <p:par>
                                <p:cTn id="609" presetID="1" presetClass="entr" presetSubtype="0" fill="hold" grpId="0" nodeType="withEffect">
                                  <p:stCondLst>
                                    <p:cond delay="1000"/>
                                  </p:stCondLst>
                                  <p:childTnLst>
                                    <p:set>
                                      <p:cBhvr>
                                        <p:cTn id="610" dur="1" fill="hold">
                                          <p:stCondLst>
                                            <p:cond delay="0"/>
                                          </p:stCondLst>
                                        </p:cTn>
                                        <p:tgtEl>
                                          <p:spTgt spid="400"/>
                                        </p:tgtEl>
                                        <p:attrNameLst>
                                          <p:attrName>style.visibility</p:attrName>
                                        </p:attrNameLst>
                                      </p:cBhvr>
                                      <p:to>
                                        <p:strVal val="visible"/>
                                      </p:to>
                                    </p:set>
                                  </p:childTnLst>
                                </p:cTn>
                              </p:par>
                              <p:par>
                                <p:cTn id="611" presetID="1" presetClass="entr" presetSubtype="0" fill="hold" grpId="0" nodeType="withEffect">
                                  <p:stCondLst>
                                    <p:cond delay="1300"/>
                                  </p:stCondLst>
                                  <p:childTnLst>
                                    <p:set>
                                      <p:cBhvr>
                                        <p:cTn id="612" dur="1" fill="hold">
                                          <p:stCondLst>
                                            <p:cond delay="0"/>
                                          </p:stCondLst>
                                        </p:cTn>
                                        <p:tgtEl>
                                          <p:spTgt spid="509"/>
                                        </p:tgtEl>
                                        <p:attrNameLst>
                                          <p:attrName>style.visibility</p:attrName>
                                        </p:attrNameLst>
                                      </p:cBhvr>
                                      <p:to>
                                        <p:strVal val="visible"/>
                                      </p:to>
                                    </p:set>
                                  </p:childTnLst>
                                </p:cTn>
                              </p:par>
                              <p:par>
                                <p:cTn id="613" presetID="1" presetClass="entr" presetSubtype="0" fill="hold" grpId="0" nodeType="withEffect">
                                  <p:stCondLst>
                                    <p:cond delay="5200"/>
                                  </p:stCondLst>
                                  <p:childTnLst>
                                    <p:set>
                                      <p:cBhvr>
                                        <p:cTn id="614" dur="1" fill="hold">
                                          <p:stCondLst>
                                            <p:cond delay="0"/>
                                          </p:stCondLst>
                                        </p:cTn>
                                        <p:tgtEl>
                                          <p:spTgt spid="402"/>
                                        </p:tgtEl>
                                        <p:attrNameLst>
                                          <p:attrName>style.visibility</p:attrName>
                                        </p:attrNameLst>
                                      </p:cBhvr>
                                      <p:to>
                                        <p:strVal val="visible"/>
                                      </p:to>
                                    </p:set>
                                  </p:childTnLst>
                                </p:cTn>
                              </p:par>
                              <p:par>
                                <p:cTn id="615" presetID="1" presetClass="entr" presetSubtype="0" fill="hold" grpId="0" nodeType="withEffect">
                                  <p:stCondLst>
                                    <p:cond delay="600"/>
                                  </p:stCondLst>
                                  <p:childTnLst>
                                    <p:set>
                                      <p:cBhvr>
                                        <p:cTn id="616" dur="1" fill="hold">
                                          <p:stCondLst>
                                            <p:cond delay="0"/>
                                          </p:stCondLst>
                                        </p:cTn>
                                        <p:tgtEl>
                                          <p:spTgt spid="510"/>
                                        </p:tgtEl>
                                        <p:attrNameLst>
                                          <p:attrName>style.visibility</p:attrName>
                                        </p:attrNameLst>
                                      </p:cBhvr>
                                      <p:to>
                                        <p:strVal val="visible"/>
                                      </p:to>
                                    </p:set>
                                  </p:childTnLst>
                                </p:cTn>
                              </p:par>
                              <p:par>
                                <p:cTn id="617" presetID="1" presetClass="entr" presetSubtype="0" fill="hold" grpId="0" nodeType="withEffect">
                                  <p:stCondLst>
                                    <p:cond delay="2500"/>
                                  </p:stCondLst>
                                  <p:childTnLst>
                                    <p:set>
                                      <p:cBhvr>
                                        <p:cTn id="618" dur="1" fill="hold">
                                          <p:stCondLst>
                                            <p:cond delay="0"/>
                                          </p:stCondLst>
                                        </p:cTn>
                                        <p:tgtEl>
                                          <p:spTgt spid="511"/>
                                        </p:tgtEl>
                                        <p:attrNameLst>
                                          <p:attrName>style.visibility</p:attrName>
                                        </p:attrNameLst>
                                      </p:cBhvr>
                                      <p:to>
                                        <p:strVal val="visible"/>
                                      </p:to>
                                    </p:set>
                                  </p:childTnLst>
                                </p:cTn>
                              </p:par>
                              <p:par>
                                <p:cTn id="619" presetID="1" presetClass="entr" presetSubtype="0" fill="hold" grpId="0" nodeType="withEffect">
                                  <p:stCondLst>
                                    <p:cond delay="800"/>
                                  </p:stCondLst>
                                  <p:childTnLst>
                                    <p:set>
                                      <p:cBhvr>
                                        <p:cTn id="620" dur="1" fill="hold">
                                          <p:stCondLst>
                                            <p:cond delay="0"/>
                                          </p:stCondLst>
                                        </p:cTn>
                                        <p:tgtEl>
                                          <p:spTgt spid="512"/>
                                        </p:tgtEl>
                                        <p:attrNameLst>
                                          <p:attrName>style.visibility</p:attrName>
                                        </p:attrNameLst>
                                      </p:cBhvr>
                                      <p:to>
                                        <p:strVal val="visible"/>
                                      </p:to>
                                    </p:set>
                                  </p:childTnLst>
                                </p:cTn>
                              </p:par>
                              <p:par>
                                <p:cTn id="621" presetID="1" presetClass="entr" presetSubtype="0" fill="hold" grpId="0" nodeType="withEffect">
                                  <p:stCondLst>
                                    <p:cond delay="2400"/>
                                  </p:stCondLst>
                                  <p:childTnLst>
                                    <p:set>
                                      <p:cBhvr>
                                        <p:cTn id="622" dur="1" fill="hold">
                                          <p:stCondLst>
                                            <p:cond delay="0"/>
                                          </p:stCondLst>
                                        </p:cTn>
                                        <p:tgtEl>
                                          <p:spTgt spid="513"/>
                                        </p:tgtEl>
                                        <p:attrNameLst>
                                          <p:attrName>style.visibility</p:attrName>
                                        </p:attrNameLst>
                                      </p:cBhvr>
                                      <p:to>
                                        <p:strVal val="visible"/>
                                      </p:to>
                                    </p:set>
                                  </p:childTnLst>
                                </p:cTn>
                              </p:par>
                              <p:par>
                                <p:cTn id="623" presetID="1" presetClass="entr" presetSubtype="0" fill="hold" grpId="0" nodeType="withEffect">
                                  <p:stCondLst>
                                    <p:cond delay="400"/>
                                  </p:stCondLst>
                                  <p:childTnLst>
                                    <p:set>
                                      <p:cBhvr>
                                        <p:cTn id="624" dur="1" fill="hold">
                                          <p:stCondLst>
                                            <p:cond delay="0"/>
                                          </p:stCondLst>
                                        </p:cTn>
                                        <p:tgtEl>
                                          <p:spTgt spid="518"/>
                                        </p:tgtEl>
                                        <p:attrNameLst>
                                          <p:attrName>style.visibility</p:attrName>
                                        </p:attrNameLst>
                                      </p:cBhvr>
                                      <p:to>
                                        <p:strVal val="visible"/>
                                      </p:to>
                                    </p:set>
                                  </p:childTnLst>
                                </p:cTn>
                              </p:par>
                              <p:par>
                                <p:cTn id="625" presetID="1" presetClass="entr" presetSubtype="0" fill="hold" grpId="0" nodeType="withEffect">
                                  <p:stCondLst>
                                    <p:cond delay="1000"/>
                                  </p:stCondLst>
                                  <p:childTnLst>
                                    <p:set>
                                      <p:cBhvr>
                                        <p:cTn id="626" dur="1" fill="hold">
                                          <p:stCondLst>
                                            <p:cond delay="0"/>
                                          </p:stCondLst>
                                        </p:cTn>
                                        <p:tgtEl>
                                          <p:spTgt spid="521"/>
                                        </p:tgtEl>
                                        <p:attrNameLst>
                                          <p:attrName>style.visibility</p:attrName>
                                        </p:attrNameLst>
                                      </p:cBhvr>
                                      <p:to>
                                        <p:strVal val="visible"/>
                                      </p:to>
                                    </p:set>
                                  </p:childTnLst>
                                </p:cTn>
                              </p:par>
                              <p:par>
                                <p:cTn id="627" presetID="1" presetClass="entr" presetSubtype="0" fill="hold" grpId="0" nodeType="withEffect">
                                  <p:stCondLst>
                                    <p:cond delay="1100"/>
                                  </p:stCondLst>
                                  <p:childTnLst>
                                    <p:set>
                                      <p:cBhvr>
                                        <p:cTn id="628" dur="1" fill="hold">
                                          <p:stCondLst>
                                            <p:cond delay="0"/>
                                          </p:stCondLst>
                                        </p:cTn>
                                        <p:tgtEl>
                                          <p:spTgt spid="527"/>
                                        </p:tgtEl>
                                        <p:attrNameLst>
                                          <p:attrName>style.visibility</p:attrName>
                                        </p:attrNameLst>
                                      </p:cBhvr>
                                      <p:to>
                                        <p:strVal val="visible"/>
                                      </p:to>
                                    </p:set>
                                  </p:childTnLst>
                                </p:cTn>
                              </p:par>
                              <p:par>
                                <p:cTn id="629" presetID="1" presetClass="entr" presetSubtype="0" fill="hold" grpId="0" nodeType="withEffect">
                                  <p:stCondLst>
                                    <p:cond delay="800"/>
                                  </p:stCondLst>
                                  <p:childTnLst>
                                    <p:set>
                                      <p:cBhvr>
                                        <p:cTn id="630" dur="1" fill="hold">
                                          <p:stCondLst>
                                            <p:cond delay="0"/>
                                          </p:stCondLst>
                                        </p:cTn>
                                        <p:tgtEl>
                                          <p:spTgt spid="532"/>
                                        </p:tgtEl>
                                        <p:attrNameLst>
                                          <p:attrName>style.visibility</p:attrName>
                                        </p:attrNameLst>
                                      </p:cBhvr>
                                      <p:to>
                                        <p:strVal val="visible"/>
                                      </p:to>
                                    </p:set>
                                  </p:childTnLst>
                                </p:cTn>
                              </p:par>
                              <p:par>
                                <p:cTn id="631" presetID="10" presetClass="entr" presetSubtype="0" fill="hold" grpId="0" nodeType="withEffect">
                                  <p:stCondLst>
                                    <p:cond delay="1400"/>
                                  </p:stCondLst>
                                  <p:childTnLst>
                                    <p:set>
                                      <p:cBhvr>
                                        <p:cTn id="632" dur="1" fill="hold">
                                          <p:stCondLst>
                                            <p:cond delay="0"/>
                                          </p:stCondLst>
                                        </p:cTn>
                                        <p:tgtEl>
                                          <p:spTgt spid="546"/>
                                        </p:tgtEl>
                                        <p:attrNameLst>
                                          <p:attrName>style.visibility</p:attrName>
                                        </p:attrNameLst>
                                      </p:cBhvr>
                                      <p:to>
                                        <p:strVal val="visible"/>
                                      </p:to>
                                    </p:set>
                                    <p:animEffect transition="in" filter="fade">
                                      <p:cBhvr>
                                        <p:cTn id="633" dur="500"/>
                                        <p:tgtEl>
                                          <p:spTgt spid="546"/>
                                        </p:tgtEl>
                                      </p:cBhvr>
                                    </p:animEffect>
                                  </p:childTnLst>
                                </p:cTn>
                              </p:par>
                              <p:par>
                                <p:cTn id="634" presetID="10" presetClass="entr" presetSubtype="0" fill="hold" grpId="0" nodeType="withEffect">
                                  <p:stCondLst>
                                    <p:cond delay="1300"/>
                                  </p:stCondLst>
                                  <p:childTnLst>
                                    <p:set>
                                      <p:cBhvr>
                                        <p:cTn id="635" dur="1" fill="hold">
                                          <p:stCondLst>
                                            <p:cond delay="0"/>
                                          </p:stCondLst>
                                        </p:cTn>
                                        <p:tgtEl>
                                          <p:spTgt spid="541"/>
                                        </p:tgtEl>
                                        <p:attrNameLst>
                                          <p:attrName>style.visibility</p:attrName>
                                        </p:attrNameLst>
                                      </p:cBhvr>
                                      <p:to>
                                        <p:strVal val="visible"/>
                                      </p:to>
                                    </p:set>
                                    <p:animEffect transition="in" filter="fade">
                                      <p:cBhvr>
                                        <p:cTn id="636" dur="500"/>
                                        <p:tgtEl>
                                          <p:spTgt spid="541"/>
                                        </p:tgtEl>
                                      </p:cBhvr>
                                    </p:animEffect>
                                  </p:childTnLst>
                                </p:cTn>
                              </p:par>
                              <p:par>
                                <p:cTn id="637" presetID="10" presetClass="entr" presetSubtype="0" fill="hold" grpId="0" nodeType="withEffect">
                                  <p:stCondLst>
                                    <p:cond delay="300"/>
                                  </p:stCondLst>
                                  <p:childTnLst>
                                    <p:set>
                                      <p:cBhvr>
                                        <p:cTn id="638" dur="1" fill="hold">
                                          <p:stCondLst>
                                            <p:cond delay="0"/>
                                          </p:stCondLst>
                                        </p:cTn>
                                        <p:tgtEl>
                                          <p:spTgt spid="540"/>
                                        </p:tgtEl>
                                        <p:attrNameLst>
                                          <p:attrName>style.visibility</p:attrName>
                                        </p:attrNameLst>
                                      </p:cBhvr>
                                      <p:to>
                                        <p:strVal val="visible"/>
                                      </p:to>
                                    </p:set>
                                    <p:animEffect transition="in" filter="fade">
                                      <p:cBhvr>
                                        <p:cTn id="639" dur="500"/>
                                        <p:tgtEl>
                                          <p:spTgt spid="540"/>
                                        </p:tgtEl>
                                      </p:cBhvr>
                                    </p:animEffect>
                                  </p:childTnLst>
                                </p:cTn>
                              </p:par>
                              <p:par>
                                <p:cTn id="640" presetID="10" presetClass="entr" presetSubtype="0" fill="hold" grpId="0" nodeType="withEffect">
                                  <p:stCondLst>
                                    <p:cond delay="1000"/>
                                  </p:stCondLst>
                                  <p:childTnLst>
                                    <p:set>
                                      <p:cBhvr>
                                        <p:cTn id="641" dur="1" fill="hold">
                                          <p:stCondLst>
                                            <p:cond delay="0"/>
                                          </p:stCondLst>
                                        </p:cTn>
                                        <p:tgtEl>
                                          <p:spTgt spid="543"/>
                                        </p:tgtEl>
                                        <p:attrNameLst>
                                          <p:attrName>style.visibility</p:attrName>
                                        </p:attrNameLst>
                                      </p:cBhvr>
                                      <p:to>
                                        <p:strVal val="visible"/>
                                      </p:to>
                                    </p:set>
                                    <p:animEffect transition="in" filter="fade">
                                      <p:cBhvr>
                                        <p:cTn id="642" dur="500"/>
                                        <p:tgtEl>
                                          <p:spTgt spid="543"/>
                                        </p:tgtEl>
                                      </p:cBhvr>
                                    </p:animEffect>
                                  </p:childTnLst>
                                </p:cTn>
                              </p:par>
                              <p:par>
                                <p:cTn id="643" presetID="10" presetClass="entr" presetSubtype="0" fill="hold" grpId="0" nodeType="withEffect">
                                  <p:stCondLst>
                                    <p:cond delay="300"/>
                                  </p:stCondLst>
                                  <p:childTnLst>
                                    <p:set>
                                      <p:cBhvr>
                                        <p:cTn id="644" dur="1" fill="hold">
                                          <p:stCondLst>
                                            <p:cond delay="0"/>
                                          </p:stCondLst>
                                        </p:cTn>
                                        <p:tgtEl>
                                          <p:spTgt spid="542"/>
                                        </p:tgtEl>
                                        <p:attrNameLst>
                                          <p:attrName>style.visibility</p:attrName>
                                        </p:attrNameLst>
                                      </p:cBhvr>
                                      <p:to>
                                        <p:strVal val="visible"/>
                                      </p:to>
                                    </p:set>
                                    <p:animEffect transition="in" filter="fade">
                                      <p:cBhvr>
                                        <p:cTn id="645" dur="500"/>
                                        <p:tgtEl>
                                          <p:spTgt spid="542"/>
                                        </p:tgtEl>
                                      </p:cBhvr>
                                    </p:animEffect>
                                  </p:childTnLst>
                                </p:cTn>
                              </p:par>
                              <p:par>
                                <p:cTn id="646" presetID="10" presetClass="entr" presetSubtype="0" fill="hold" grpId="0" nodeType="withEffect">
                                  <p:stCondLst>
                                    <p:cond delay="900"/>
                                  </p:stCondLst>
                                  <p:childTnLst>
                                    <p:set>
                                      <p:cBhvr>
                                        <p:cTn id="647" dur="1" fill="hold">
                                          <p:stCondLst>
                                            <p:cond delay="0"/>
                                          </p:stCondLst>
                                        </p:cTn>
                                        <p:tgtEl>
                                          <p:spTgt spid="539"/>
                                        </p:tgtEl>
                                        <p:attrNameLst>
                                          <p:attrName>style.visibility</p:attrName>
                                        </p:attrNameLst>
                                      </p:cBhvr>
                                      <p:to>
                                        <p:strVal val="visible"/>
                                      </p:to>
                                    </p:set>
                                    <p:animEffect transition="in" filter="fade">
                                      <p:cBhvr>
                                        <p:cTn id="648" dur="500"/>
                                        <p:tgtEl>
                                          <p:spTgt spid="539"/>
                                        </p:tgtEl>
                                      </p:cBhvr>
                                    </p:animEffect>
                                  </p:childTnLst>
                                </p:cTn>
                              </p:par>
                              <p:par>
                                <p:cTn id="649" presetID="10" presetClass="entr" presetSubtype="0" fill="hold" grpId="0" nodeType="withEffect">
                                  <p:stCondLst>
                                    <p:cond delay="500"/>
                                  </p:stCondLst>
                                  <p:childTnLst>
                                    <p:set>
                                      <p:cBhvr>
                                        <p:cTn id="650" dur="1" fill="hold">
                                          <p:stCondLst>
                                            <p:cond delay="0"/>
                                          </p:stCondLst>
                                        </p:cTn>
                                        <p:tgtEl>
                                          <p:spTgt spid="544"/>
                                        </p:tgtEl>
                                        <p:attrNameLst>
                                          <p:attrName>style.visibility</p:attrName>
                                        </p:attrNameLst>
                                      </p:cBhvr>
                                      <p:to>
                                        <p:strVal val="visible"/>
                                      </p:to>
                                    </p:set>
                                    <p:animEffect transition="in" filter="fade">
                                      <p:cBhvr>
                                        <p:cTn id="651" dur="500"/>
                                        <p:tgtEl>
                                          <p:spTgt spid="544"/>
                                        </p:tgtEl>
                                      </p:cBhvr>
                                    </p:animEffect>
                                  </p:childTnLst>
                                </p:cTn>
                              </p:par>
                              <p:par>
                                <p:cTn id="652" presetID="10" presetClass="entr" presetSubtype="0" fill="hold" grpId="0" nodeType="withEffect">
                                  <p:stCondLst>
                                    <p:cond delay="5200"/>
                                  </p:stCondLst>
                                  <p:childTnLst>
                                    <p:set>
                                      <p:cBhvr>
                                        <p:cTn id="653" dur="1" fill="hold">
                                          <p:stCondLst>
                                            <p:cond delay="0"/>
                                          </p:stCondLst>
                                        </p:cTn>
                                        <p:tgtEl>
                                          <p:spTgt spid="538"/>
                                        </p:tgtEl>
                                        <p:attrNameLst>
                                          <p:attrName>style.visibility</p:attrName>
                                        </p:attrNameLst>
                                      </p:cBhvr>
                                      <p:to>
                                        <p:strVal val="visible"/>
                                      </p:to>
                                    </p:set>
                                    <p:animEffect transition="in" filter="fade">
                                      <p:cBhvr>
                                        <p:cTn id="654" dur="500"/>
                                        <p:tgtEl>
                                          <p:spTgt spid="538"/>
                                        </p:tgtEl>
                                      </p:cBhvr>
                                    </p:animEffect>
                                  </p:childTnLst>
                                </p:cTn>
                              </p:par>
                              <p:par>
                                <p:cTn id="655" presetID="10" presetClass="entr" presetSubtype="0" fill="hold" grpId="0" nodeType="withEffect">
                                  <p:stCondLst>
                                    <p:cond delay="5300"/>
                                  </p:stCondLst>
                                  <p:childTnLst>
                                    <p:set>
                                      <p:cBhvr>
                                        <p:cTn id="656" dur="1" fill="hold">
                                          <p:stCondLst>
                                            <p:cond delay="0"/>
                                          </p:stCondLst>
                                        </p:cTn>
                                        <p:tgtEl>
                                          <p:spTgt spid="547"/>
                                        </p:tgtEl>
                                        <p:attrNameLst>
                                          <p:attrName>style.visibility</p:attrName>
                                        </p:attrNameLst>
                                      </p:cBhvr>
                                      <p:to>
                                        <p:strVal val="visible"/>
                                      </p:to>
                                    </p:set>
                                    <p:animEffect transition="in" filter="fade">
                                      <p:cBhvr>
                                        <p:cTn id="657" dur="500"/>
                                        <p:tgtEl>
                                          <p:spTgt spid="547"/>
                                        </p:tgtEl>
                                      </p:cBhvr>
                                    </p:animEffect>
                                  </p:childTnLst>
                                </p:cTn>
                              </p:par>
                              <p:par>
                                <p:cTn id="658" presetID="10" presetClass="entr" presetSubtype="0" fill="hold" grpId="0" nodeType="withEffect">
                                  <p:stCondLst>
                                    <p:cond delay="1900"/>
                                  </p:stCondLst>
                                  <p:childTnLst>
                                    <p:set>
                                      <p:cBhvr>
                                        <p:cTn id="659" dur="1" fill="hold">
                                          <p:stCondLst>
                                            <p:cond delay="0"/>
                                          </p:stCondLst>
                                        </p:cTn>
                                        <p:tgtEl>
                                          <p:spTgt spid="545"/>
                                        </p:tgtEl>
                                        <p:attrNameLst>
                                          <p:attrName>style.visibility</p:attrName>
                                        </p:attrNameLst>
                                      </p:cBhvr>
                                      <p:to>
                                        <p:strVal val="visible"/>
                                      </p:to>
                                    </p:set>
                                    <p:animEffect transition="in" filter="fade">
                                      <p:cBhvr>
                                        <p:cTn id="660" dur="500"/>
                                        <p:tgtEl>
                                          <p:spTgt spid="545"/>
                                        </p:tgtEl>
                                      </p:cBhvr>
                                    </p:animEffect>
                                  </p:childTnLst>
                                </p:cTn>
                              </p:par>
                              <p:par>
                                <p:cTn id="661" presetID="10" presetClass="entr" presetSubtype="0" fill="hold" grpId="0" nodeType="withEffect">
                                  <p:stCondLst>
                                    <p:cond delay="800"/>
                                  </p:stCondLst>
                                  <p:childTnLst>
                                    <p:set>
                                      <p:cBhvr>
                                        <p:cTn id="662" dur="1" fill="hold">
                                          <p:stCondLst>
                                            <p:cond delay="0"/>
                                          </p:stCondLst>
                                        </p:cTn>
                                        <p:tgtEl>
                                          <p:spTgt spid="537"/>
                                        </p:tgtEl>
                                        <p:attrNameLst>
                                          <p:attrName>style.visibility</p:attrName>
                                        </p:attrNameLst>
                                      </p:cBhvr>
                                      <p:to>
                                        <p:strVal val="visible"/>
                                      </p:to>
                                    </p:set>
                                    <p:animEffect transition="in" filter="fade">
                                      <p:cBhvr>
                                        <p:cTn id="663" dur="500"/>
                                        <p:tgtEl>
                                          <p:spTgt spid="537"/>
                                        </p:tgtEl>
                                      </p:cBhvr>
                                    </p:animEffect>
                                  </p:childTnLst>
                                </p:cTn>
                              </p:par>
                              <p:par>
                                <p:cTn id="664" presetID="10" presetClass="entr" presetSubtype="0" fill="hold" grpId="0" nodeType="withEffect">
                                  <p:stCondLst>
                                    <p:cond delay="400"/>
                                  </p:stCondLst>
                                  <p:childTnLst>
                                    <p:set>
                                      <p:cBhvr>
                                        <p:cTn id="665" dur="1" fill="hold">
                                          <p:stCondLst>
                                            <p:cond delay="0"/>
                                          </p:stCondLst>
                                        </p:cTn>
                                        <p:tgtEl>
                                          <p:spTgt spid="551"/>
                                        </p:tgtEl>
                                        <p:attrNameLst>
                                          <p:attrName>style.visibility</p:attrName>
                                        </p:attrNameLst>
                                      </p:cBhvr>
                                      <p:to>
                                        <p:strVal val="visible"/>
                                      </p:to>
                                    </p:set>
                                    <p:animEffect transition="in" filter="fade">
                                      <p:cBhvr>
                                        <p:cTn id="666" dur="500"/>
                                        <p:tgtEl>
                                          <p:spTgt spid="551"/>
                                        </p:tgtEl>
                                      </p:cBhvr>
                                    </p:animEffect>
                                  </p:childTnLst>
                                </p:cTn>
                              </p:par>
                              <p:par>
                                <p:cTn id="667" presetID="10" presetClass="entr" presetSubtype="0" fill="hold" grpId="0" nodeType="withEffect">
                                  <p:stCondLst>
                                    <p:cond delay="600"/>
                                  </p:stCondLst>
                                  <p:childTnLst>
                                    <p:set>
                                      <p:cBhvr>
                                        <p:cTn id="668" dur="1" fill="hold">
                                          <p:stCondLst>
                                            <p:cond delay="0"/>
                                          </p:stCondLst>
                                        </p:cTn>
                                        <p:tgtEl>
                                          <p:spTgt spid="558"/>
                                        </p:tgtEl>
                                        <p:attrNameLst>
                                          <p:attrName>style.visibility</p:attrName>
                                        </p:attrNameLst>
                                      </p:cBhvr>
                                      <p:to>
                                        <p:strVal val="visible"/>
                                      </p:to>
                                    </p:set>
                                    <p:animEffect transition="in" filter="fade">
                                      <p:cBhvr>
                                        <p:cTn id="669" dur="500"/>
                                        <p:tgtEl>
                                          <p:spTgt spid="558"/>
                                        </p:tgtEl>
                                      </p:cBhvr>
                                    </p:animEffect>
                                  </p:childTnLst>
                                </p:cTn>
                              </p:par>
                              <p:par>
                                <p:cTn id="670" presetID="10" presetClass="entr" presetSubtype="0" fill="hold" grpId="0" nodeType="withEffect">
                                  <p:stCondLst>
                                    <p:cond delay="6300"/>
                                  </p:stCondLst>
                                  <p:childTnLst>
                                    <p:set>
                                      <p:cBhvr>
                                        <p:cTn id="671" dur="1" fill="hold">
                                          <p:stCondLst>
                                            <p:cond delay="0"/>
                                          </p:stCondLst>
                                        </p:cTn>
                                        <p:tgtEl>
                                          <p:spTgt spid="554"/>
                                        </p:tgtEl>
                                        <p:attrNameLst>
                                          <p:attrName>style.visibility</p:attrName>
                                        </p:attrNameLst>
                                      </p:cBhvr>
                                      <p:to>
                                        <p:strVal val="visible"/>
                                      </p:to>
                                    </p:set>
                                    <p:animEffect transition="in" filter="fade">
                                      <p:cBhvr>
                                        <p:cTn id="672" dur="500"/>
                                        <p:tgtEl>
                                          <p:spTgt spid="554"/>
                                        </p:tgtEl>
                                      </p:cBhvr>
                                    </p:animEffect>
                                  </p:childTnLst>
                                </p:cTn>
                              </p:par>
                              <p:par>
                                <p:cTn id="673" presetID="10" presetClass="entr" presetSubtype="0" fill="hold" grpId="0" nodeType="withEffect">
                                  <p:stCondLst>
                                    <p:cond delay="600"/>
                                  </p:stCondLst>
                                  <p:childTnLst>
                                    <p:set>
                                      <p:cBhvr>
                                        <p:cTn id="674" dur="1" fill="hold">
                                          <p:stCondLst>
                                            <p:cond delay="0"/>
                                          </p:stCondLst>
                                        </p:cTn>
                                        <p:tgtEl>
                                          <p:spTgt spid="549"/>
                                        </p:tgtEl>
                                        <p:attrNameLst>
                                          <p:attrName>style.visibility</p:attrName>
                                        </p:attrNameLst>
                                      </p:cBhvr>
                                      <p:to>
                                        <p:strVal val="visible"/>
                                      </p:to>
                                    </p:set>
                                    <p:animEffect transition="in" filter="fade">
                                      <p:cBhvr>
                                        <p:cTn id="675" dur="500"/>
                                        <p:tgtEl>
                                          <p:spTgt spid="549"/>
                                        </p:tgtEl>
                                      </p:cBhvr>
                                    </p:animEffect>
                                  </p:childTnLst>
                                </p:cTn>
                              </p:par>
                              <p:par>
                                <p:cTn id="676" presetID="10" presetClass="entr" presetSubtype="0" fill="hold" grpId="0" nodeType="withEffect">
                                  <p:stCondLst>
                                    <p:cond delay="1300"/>
                                  </p:stCondLst>
                                  <p:childTnLst>
                                    <p:set>
                                      <p:cBhvr>
                                        <p:cTn id="677" dur="1" fill="hold">
                                          <p:stCondLst>
                                            <p:cond delay="0"/>
                                          </p:stCondLst>
                                        </p:cTn>
                                        <p:tgtEl>
                                          <p:spTgt spid="550"/>
                                        </p:tgtEl>
                                        <p:attrNameLst>
                                          <p:attrName>style.visibility</p:attrName>
                                        </p:attrNameLst>
                                      </p:cBhvr>
                                      <p:to>
                                        <p:strVal val="visible"/>
                                      </p:to>
                                    </p:set>
                                    <p:animEffect transition="in" filter="fade">
                                      <p:cBhvr>
                                        <p:cTn id="678" dur="500"/>
                                        <p:tgtEl>
                                          <p:spTgt spid="550"/>
                                        </p:tgtEl>
                                      </p:cBhvr>
                                    </p:animEffect>
                                  </p:childTnLst>
                                </p:cTn>
                              </p:par>
                              <p:par>
                                <p:cTn id="679" presetID="10" presetClass="entr" presetSubtype="0" fill="hold" grpId="0" nodeType="withEffect">
                                  <p:stCondLst>
                                    <p:cond delay="2100"/>
                                  </p:stCondLst>
                                  <p:childTnLst>
                                    <p:set>
                                      <p:cBhvr>
                                        <p:cTn id="680" dur="1" fill="hold">
                                          <p:stCondLst>
                                            <p:cond delay="0"/>
                                          </p:stCondLst>
                                        </p:cTn>
                                        <p:tgtEl>
                                          <p:spTgt spid="556"/>
                                        </p:tgtEl>
                                        <p:attrNameLst>
                                          <p:attrName>style.visibility</p:attrName>
                                        </p:attrNameLst>
                                      </p:cBhvr>
                                      <p:to>
                                        <p:strVal val="visible"/>
                                      </p:to>
                                    </p:set>
                                    <p:animEffect transition="in" filter="fade">
                                      <p:cBhvr>
                                        <p:cTn id="681" dur="500"/>
                                        <p:tgtEl>
                                          <p:spTgt spid="556"/>
                                        </p:tgtEl>
                                      </p:cBhvr>
                                    </p:animEffect>
                                  </p:childTnLst>
                                </p:cTn>
                              </p:par>
                              <p:par>
                                <p:cTn id="682" presetID="10" presetClass="entr" presetSubtype="0" fill="hold" grpId="0" nodeType="withEffect">
                                  <p:stCondLst>
                                    <p:cond delay="1500"/>
                                  </p:stCondLst>
                                  <p:childTnLst>
                                    <p:set>
                                      <p:cBhvr>
                                        <p:cTn id="683" dur="1" fill="hold">
                                          <p:stCondLst>
                                            <p:cond delay="0"/>
                                          </p:stCondLst>
                                        </p:cTn>
                                        <p:tgtEl>
                                          <p:spTgt spid="548"/>
                                        </p:tgtEl>
                                        <p:attrNameLst>
                                          <p:attrName>style.visibility</p:attrName>
                                        </p:attrNameLst>
                                      </p:cBhvr>
                                      <p:to>
                                        <p:strVal val="visible"/>
                                      </p:to>
                                    </p:set>
                                    <p:animEffect transition="in" filter="fade">
                                      <p:cBhvr>
                                        <p:cTn id="684" dur="500"/>
                                        <p:tgtEl>
                                          <p:spTgt spid="548"/>
                                        </p:tgtEl>
                                      </p:cBhvr>
                                    </p:animEffect>
                                  </p:childTnLst>
                                </p:cTn>
                              </p:par>
                              <p:par>
                                <p:cTn id="685" presetID="10" presetClass="entr" presetSubtype="0" fill="hold" grpId="0" nodeType="withEffect">
                                  <p:stCondLst>
                                    <p:cond delay="1400"/>
                                  </p:stCondLst>
                                  <p:childTnLst>
                                    <p:set>
                                      <p:cBhvr>
                                        <p:cTn id="686" dur="1" fill="hold">
                                          <p:stCondLst>
                                            <p:cond delay="0"/>
                                          </p:stCondLst>
                                        </p:cTn>
                                        <p:tgtEl>
                                          <p:spTgt spid="559"/>
                                        </p:tgtEl>
                                        <p:attrNameLst>
                                          <p:attrName>style.visibility</p:attrName>
                                        </p:attrNameLst>
                                      </p:cBhvr>
                                      <p:to>
                                        <p:strVal val="visible"/>
                                      </p:to>
                                    </p:set>
                                    <p:animEffect transition="in" filter="fade">
                                      <p:cBhvr>
                                        <p:cTn id="687" dur="500"/>
                                        <p:tgtEl>
                                          <p:spTgt spid="559"/>
                                        </p:tgtEl>
                                      </p:cBhvr>
                                    </p:animEffect>
                                  </p:childTnLst>
                                </p:cTn>
                              </p:par>
                              <p:par>
                                <p:cTn id="688" presetID="10" presetClass="entr" presetSubtype="0" fill="hold" grpId="0" nodeType="withEffect">
                                  <p:stCondLst>
                                    <p:cond delay="600"/>
                                  </p:stCondLst>
                                  <p:childTnLst>
                                    <p:set>
                                      <p:cBhvr>
                                        <p:cTn id="689" dur="1" fill="hold">
                                          <p:stCondLst>
                                            <p:cond delay="0"/>
                                          </p:stCondLst>
                                        </p:cTn>
                                        <p:tgtEl>
                                          <p:spTgt spid="560"/>
                                        </p:tgtEl>
                                        <p:attrNameLst>
                                          <p:attrName>style.visibility</p:attrName>
                                        </p:attrNameLst>
                                      </p:cBhvr>
                                      <p:to>
                                        <p:strVal val="visible"/>
                                      </p:to>
                                    </p:set>
                                    <p:animEffect transition="in" filter="fade">
                                      <p:cBhvr>
                                        <p:cTn id="690" dur="500"/>
                                        <p:tgtEl>
                                          <p:spTgt spid="560"/>
                                        </p:tgtEl>
                                      </p:cBhvr>
                                    </p:animEffect>
                                  </p:childTnLst>
                                </p:cTn>
                              </p:par>
                              <p:par>
                                <p:cTn id="691" presetID="10" presetClass="entr" presetSubtype="0" fill="hold" grpId="0" nodeType="withEffect">
                                  <p:stCondLst>
                                    <p:cond delay="1100"/>
                                  </p:stCondLst>
                                  <p:childTnLst>
                                    <p:set>
                                      <p:cBhvr>
                                        <p:cTn id="692" dur="1" fill="hold">
                                          <p:stCondLst>
                                            <p:cond delay="0"/>
                                          </p:stCondLst>
                                        </p:cTn>
                                        <p:tgtEl>
                                          <p:spTgt spid="580"/>
                                        </p:tgtEl>
                                        <p:attrNameLst>
                                          <p:attrName>style.visibility</p:attrName>
                                        </p:attrNameLst>
                                      </p:cBhvr>
                                      <p:to>
                                        <p:strVal val="visible"/>
                                      </p:to>
                                    </p:set>
                                    <p:animEffect transition="in" filter="fade">
                                      <p:cBhvr>
                                        <p:cTn id="693" dur="500"/>
                                        <p:tgtEl>
                                          <p:spTgt spid="580"/>
                                        </p:tgtEl>
                                      </p:cBhvr>
                                    </p:animEffect>
                                  </p:childTnLst>
                                </p:cTn>
                              </p:par>
                              <p:par>
                                <p:cTn id="694" presetID="10" presetClass="entr" presetSubtype="0" fill="hold" grpId="0" nodeType="withEffect">
                                  <p:stCondLst>
                                    <p:cond delay="500"/>
                                  </p:stCondLst>
                                  <p:childTnLst>
                                    <p:set>
                                      <p:cBhvr>
                                        <p:cTn id="695" dur="1" fill="hold">
                                          <p:stCondLst>
                                            <p:cond delay="0"/>
                                          </p:stCondLst>
                                        </p:cTn>
                                        <p:tgtEl>
                                          <p:spTgt spid="282"/>
                                        </p:tgtEl>
                                        <p:attrNameLst>
                                          <p:attrName>style.visibility</p:attrName>
                                        </p:attrNameLst>
                                      </p:cBhvr>
                                      <p:to>
                                        <p:strVal val="visible"/>
                                      </p:to>
                                    </p:set>
                                    <p:animEffect transition="in" filter="fade">
                                      <p:cBhvr>
                                        <p:cTn id="696" dur="500"/>
                                        <p:tgtEl>
                                          <p:spTgt spid="282"/>
                                        </p:tgtEl>
                                      </p:cBhvr>
                                    </p:animEffect>
                                  </p:childTnLst>
                                </p:cTn>
                              </p:par>
                              <p:par>
                                <p:cTn id="697" presetID="42" presetClass="path" presetSubtype="0" accel="50000" decel="50000" fill="hold" grpId="1" nodeType="withEffect">
                                  <p:stCondLst>
                                    <p:cond delay="500"/>
                                  </p:stCondLst>
                                  <p:childTnLst>
                                    <p:animMotion origin="layout" path="M -0.1681 0.025 L -0.20248 0.16181 " pathEditMode="relative" rAng="0" ptsTypes="AA">
                                      <p:cBhvr>
                                        <p:cTn id="698" dur="500" fill="hold"/>
                                        <p:tgtEl>
                                          <p:spTgt spid="282"/>
                                        </p:tgtEl>
                                        <p:attrNameLst>
                                          <p:attrName>ppt_x</p:attrName>
                                          <p:attrName>ppt_y</p:attrName>
                                        </p:attrNameLst>
                                      </p:cBhvr>
                                      <p:rCtr x="-1719" y="6829"/>
                                    </p:animMotion>
                                  </p:childTnLst>
                                </p:cTn>
                              </p:par>
                              <p:par>
                                <p:cTn id="699" presetID="10" presetClass="entr" presetSubtype="0" fill="hold" grpId="0" nodeType="withEffect">
                                  <p:stCondLst>
                                    <p:cond delay="5000"/>
                                  </p:stCondLst>
                                  <p:childTnLst>
                                    <p:set>
                                      <p:cBhvr>
                                        <p:cTn id="700" dur="1" fill="hold">
                                          <p:stCondLst>
                                            <p:cond delay="0"/>
                                          </p:stCondLst>
                                        </p:cTn>
                                        <p:tgtEl>
                                          <p:spTgt spid="278"/>
                                        </p:tgtEl>
                                        <p:attrNameLst>
                                          <p:attrName>style.visibility</p:attrName>
                                        </p:attrNameLst>
                                      </p:cBhvr>
                                      <p:to>
                                        <p:strVal val="visible"/>
                                      </p:to>
                                    </p:set>
                                    <p:animEffect transition="in" filter="fade">
                                      <p:cBhvr>
                                        <p:cTn id="701" dur="500"/>
                                        <p:tgtEl>
                                          <p:spTgt spid="278"/>
                                        </p:tgtEl>
                                      </p:cBhvr>
                                    </p:animEffect>
                                  </p:childTnLst>
                                </p:cTn>
                              </p:par>
                              <p:par>
                                <p:cTn id="702" presetID="42" presetClass="path" presetSubtype="0" accel="50000" decel="50000" fill="hold" grpId="1" nodeType="withEffect">
                                  <p:stCondLst>
                                    <p:cond delay="5000"/>
                                  </p:stCondLst>
                                  <p:childTnLst>
                                    <p:animMotion origin="layout" path="M -6.25E-7 0.00209 L -0.01172 0.1625 " pathEditMode="relative" rAng="0" ptsTypes="AA">
                                      <p:cBhvr>
                                        <p:cTn id="703" dur="500" fill="hold"/>
                                        <p:tgtEl>
                                          <p:spTgt spid="278"/>
                                        </p:tgtEl>
                                        <p:attrNameLst>
                                          <p:attrName>ppt_x</p:attrName>
                                          <p:attrName>ppt_y</p:attrName>
                                        </p:attrNameLst>
                                      </p:cBhvr>
                                      <p:rCtr x="-586" y="8009"/>
                                    </p:animMotion>
                                  </p:childTnLst>
                                </p:cTn>
                              </p:par>
                              <p:par>
                                <p:cTn id="704" presetID="10" presetClass="entr" presetSubtype="0" fill="hold" grpId="0" nodeType="withEffect">
                                  <p:stCondLst>
                                    <p:cond delay="750"/>
                                  </p:stCondLst>
                                  <p:childTnLst>
                                    <p:set>
                                      <p:cBhvr>
                                        <p:cTn id="705" dur="1" fill="hold">
                                          <p:stCondLst>
                                            <p:cond delay="0"/>
                                          </p:stCondLst>
                                        </p:cTn>
                                        <p:tgtEl>
                                          <p:spTgt spid="285"/>
                                        </p:tgtEl>
                                        <p:attrNameLst>
                                          <p:attrName>style.visibility</p:attrName>
                                        </p:attrNameLst>
                                      </p:cBhvr>
                                      <p:to>
                                        <p:strVal val="visible"/>
                                      </p:to>
                                    </p:set>
                                    <p:animEffect transition="in" filter="fade">
                                      <p:cBhvr>
                                        <p:cTn id="706" dur="500"/>
                                        <p:tgtEl>
                                          <p:spTgt spid="285"/>
                                        </p:tgtEl>
                                      </p:cBhvr>
                                    </p:animEffect>
                                  </p:childTnLst>
                                </p:cTn>
                              </p:par>
                              <p:par>
                                <p:cTn id="707" presetID="42" presetClass="path" presetSubtype="0" accel="50000" decel="50000" fill="hold" grpId="1" nodeType="withEffect">
                                  <p:stCondLst>
                                    <p:cond delay="750"/>
                                  </p:stCondLst>
                                  <p:childTnLst>
                                    <p:animMotion origin="layout" path="M 3.95833E-6 0.00209 L 0.01575 0.17547 " pathEditMode="relative" rAng="0" ptsTypes="AA">
                                      <p:cBhvr>
                                        <p:cTn id="708" dur="500" fill="hold"/>
                                        <p:tgtEl>
                                          <p:spTgt spid="285"/>
                                        </p:tgtEl>
                                        <p:attrNameLst>
                                          <p:attrName>ppt_x</p:attrName>
                                          <p:attrName>ppt_y</p:attrName>
                                        </p:attrNameLst>
                                      </p:cBhvr>
                                      <p:rCtr x="781" y="8657"/>
                                    </p:animMotion>
                                  </p:childTnLst>
                                </p:cTn>
                              </p:par>
                              <p:par>
                                <p:cTn id="709" presetID="10" presetClass="entr" presetSubtype="0" fill="hold" grpId="0" nodeType="withEffect">
                                  <p:stCondLst>
                                    <p:cond delay="300"/>
                                  </p:stCondLst>
                                  <p:childTnLst>
                                    <p:set>
                                      <p:cBhvr>
                                        <p:cTn id="710" dur="1" fill="hold">
                                          <p:stCondLst>
                                            <p:cond delay="0"/>
                                          </p:stCondLst>
                                        </p:cTn>
                                        <p:tgtEl>
                                          <p:spTgt spid="296"/>
                                        </p:tgtEl>
                                        <p:attrNameLst>
                                          <p:attrName>style.visibility</p:attrName>
                                        </p:attrNameLst>
                                      </p:cBhvr>
                                      <p:to>
                                        <p:strVal val="visible"/>
                                      </p:to>
                                    </p:set>
                                    <p:animEffect transition="in" filter="fade">
                                      <p:cBhvr>
                                        <p:cTn id="711" dur="500"/>
                                        <p:tgtEl>
                                          <p:spTgt spid="296"/>
                                        </p:tgtEl>
                                      </p:cBhvr>
                                    </p:animEffect>
                                  </p:childTnLst>
                                </p:cTn>
                              </p:par>
                              <p:par>
                                <p:cTn id="712" presetID="42" presetClass="path" presetSubtype="0" accel="50000" decel="50000" fill="hold" grpId="1" nodeType="withEffect">
                                  <p:stCondLst>
                                    <p:cond delay="300"/>
                                  </p:stCondLst>
                                  <p:childTnLst>
                                    <p:animMotion origin="layout" path="M 2.70833E-6 0.00139 L -0.028 0.17593 " pathEditMode="relative" rAng="0" ptsTypes="AA">
                                      <p:cBhvr>
                                        <p:cTn id="713" dur="500" fill="hold"/>
                                        <p:tgtEl>
                                          <p:spTgt spid="296"/>
                                        </p:tgtEl>
                                        <p:attrNameLst>
                                          <p:attrName>ppt_x</p:attrName>
                                          <p:attrName>ppt_y</p:attrName>
                                        </p:attrNameLst>
                                      </p:cBhvr>
                                      <p:rCtr x="-1406" y="8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8" grpId="1" animBg="1"/>
      <p:bldP spid="285" grpId="0" animBg="1"/>
      <p:bldP spid="285" grpId="1" animBg="1"/>
      <p:bldP spid="292" grpId="0" animBg="1"/>
      <p:bldP spid="290" grpId="0" animBg="1"/>
      <p:bldP spid="356" grpId="0" animBg="1"/>
      <p:bldP spid="230" grpId="0" animBg="1"/>
      <p:bldP spid="233" grpId="0" animBg="1"/>
      <p:bldP spid="302" grpId="0" animBg="1"/>
      <p:bldP spid="236" grpId="0" animBg="1"/>
      <p:bldP spid="282" grpId="0" animBg="1"/>
      <p:bldP spid="282" grpId="1" animBg="1"/>
      <p:bldP spid="231" grpId="0" animBg="1"/>
      <p:bldP spid="366" grpId="0" animBg="1"/>
      <p:bldP spid="367" grpId="0" animBg="1"/>
      <p:bldP spid="365" grpId="0" animBg="1"/>
      <p:bldP spid="369" grpId="0" animBg="1"/>
      <p:bldP spid="380" grpId="0" animBg="1"/>
      <p:bldP spid="392" grpId="0" animBg="1"/>
      <p:bldP spid="393" grpId="0" animBg="1"/>
      <p:bldP spid="469" grpId="0" animBg="1"/>
      <p:bldP spid="470" grpId="0" animBg="1"/>
      <p:bldP spid="548" grpId="0" animBg="1"/>
      <p:bldP spid="549" grpId="0" animBg="1"/>
      <p:bldP spid="550" grpId="0" animBg="1"/>
      <p:bldP spid="560" grpId="0" animBg="1"/>
      <p:bldP spid="580" grpId="0" animBg="1"/>
      <p:bldP spid="484" grpId="0" animBg="1"/>
      <p:bldP spid="537" grpId="0" animBg="1"/>
      <p:bldP spid="354" grpId="0" animBg="1"/>
      <p:bldP spid="339" grpId="0" animBg="1"/>
      <p:bldP spid="411" grpId="0" animBg="1"/>
      <p:bldP spid="496" grpId="0" animBg="1"/>
      <p:bldP spid="251" grpId="0" animBg="1"/>
      <p:bldP spid="257" grpId="0" animBg="1"/>
      <p:bldP spid="341" grpId="0" animBg="1"/>
      <p:bldP spid="281" grpId="0" animBg="1"/>
      <p:bldP spid="190" grpId="0" animBg="1"/>
      <p:bldP spid="191" grpId="0" animBg="1"/>
      <p:bldP spid="193" grpId="0" animBg="1"/>
      <p:bldP spid="263" grpId="0" animBg="1"/>
      <p:bldP spid="268" grpId="0" animBg="1"/>
      <p:bldP spid="270" grpId="0" animBg="1"/>
      <p:bldP spid="271" grpId="0" animBg="1"/>
      <p:bldP spid="275" grpId="0" animBg="1"/>
      <p:bldP spid="276" grpId="0" animBg="1"/>
      <p:bldP spid="279" grpId="0" animBg="1"/>
      <p:bldP spid="280" grpId="0" animBg="1"/>
      <p:bldP spid="284" grpId="0" animBg="1"/>
      <p:bldP spid="286" grpId="0" animBg="1"/>
      <p:bldP spid="288" grpId="0" animBg="1"/>
      <p:bldP spid="295" grpId="0" animBg="1"/>
      <p:bldP spid="297" grpId="0" animBg="1"/>
      <p:bldP spid="299" grpId="0" animBg="1"/>
      <p:bldP spid="301" grpId="0" animBg="1"/>
      <p:bldP spid="315" grpId="0" animBg="1"/>
      <p:bldP spid="317" grpId="0" animBg="1"/>
      <p:bldP spid="326" grpId="0" animBg="1"/>
      <p:bldP spid="335" grpId="0" animBg="1"/>
      <p:bldP spid="338" grpId="0" animBg="1"/>
      <p:bldP spid="343" grpId="0" animBg="1"/>
      <p:bldP spid="352" grpId="0" animBg="1"/>
      <p:bldP spid="355" grpId="0" animBg="1"/>
      <p:bldP spid="452" grpId="0" animBg="1"/>
      <p:bldP spid="452" grpId="1" animBg="1"/>
      <p:bldP spid="453" grpId="0" animBg="1"/>
      <p:bldP spid="453" grpId="1" animBg="1"/>
      <p:bldP spid="454" grpId="0" animBg="1"/>
      <p:bldP spid="454" grpId="1" animBg="1"/>
      <p:bldP spid="455" grpId="0" animBg="1"/>
      <p:bldP spid="455" grpId="1" animBg="1"/>
      <p:bldP spid="456" grpId="0" animBg="1"/>
      <p:bldP spid="456" grpId="1" animBg="1"/>
      <p:bldP spid="457" grpId="0" animBg="1"/>
      <p:bldP spid="457" grpId="1" animBg="1"/>
      <p:bldP spid="478" grpId="0" animBg="1"/>
      <p:bldP spid="478" grpId="1" animBg="1"/>
      <p:bldP spid="479" grpId="0" animBg="1"/>
      <p:bldP spid="479" grpId="1" animBg="1"/>
      <p:bldP spid="482" grpId="0" animBg="1"/>
      <p:bldP spid="482" grpId="1" animBg="1"/>
      <p:bldP spid="483" grpId="0" animBg="1"/>
      <p:bldP spid="483" grpId="1" animBg="1"/>
      <p:bldP spid="485" grpId="0" animBg="1"/>
      <p:bldP spid="485" grpId="1" animBg="1"/>
      <p:bldP spid="486" grpId="0" animBg="1"/>
      <p:bldP spid="486" grpId="1" animBg="1"/>
      <p:bldP spid="487" grpId="0" animBg="1"/>
      <p:bldP spid="487" grpId="1" animBg="1"/>
      <p:bldP spid="488" grpId="0" animBg="1"/>
      <p:bldP spid="488" grpId="1" animBg="1"/>
      <p:bldP spid="490" grpId="0" animBg="1"/>
      <p:bldP spid="490" grpId="1" animBg="1"/>
      <p:bldP spid="491" grpId="0" animBg="1"/>
      <p:bldP spid="491" grpId="1" animBg="1"/>
      <p:bldP spid="492" grpId="0" animBg="1"/>
      <p:bldP spid="492" grpId="1" animBg="1"/>
      <p:bldP spid="493" grpId="0" animBg="1"/>
      <p:bldP spid="493" grpId="1" animBg="1"/>
      <p:bldP spid="494" grpId="0" animBg="1"/>
      <p:bldP spid="494" grpId="1" animBg="1"/>
      <p:bldP spid="495" grpId="0" animBg="1"/>
      <p:bldP spid="495" grpId="1" animBg="1"/>
      <p:bldP spid="498" grpId="0" animBg="1"/>
      <p:bldP spid="498" grpId="1" animBg="1"/>
      <p:bldP spid="501" grpId="0" animBg="1"/>
      <p:bldP spid="501" grpId="1" animBg="1"/>
      <p:bldP spid="502" grpId="0" animBg="1"/>
      <p:bldP spid="502" grpId="1" animBg="1"/>
      <p:bldP spid="503" grpId="0" animBg="1"/>
      <p:bldP spid="503" grpId="1" animBg="1"/>
      <p:bldP spid="514" grpId="0" animBg="1"/>
      <p:bldP spid="514" grpId="1" animBg="1"/>
      <p:bldP spid="515" grpId="0" animBg="1"/>
      <p:bldP spid="515" grpId="1" animBg="1"/>
      <p:bldP spid="516" grpId="0" animBg="1"/>
      <p:bldP spid="516" grpId="1" animBg="1"/>
      <p:bldP spid="517" grpId="0" animBg="1"/>
      <p:bldP spid="517" grpId="1" animBg="1"/>
      <p:bldP spid="519" grpId="0" animBg="1"/>
      <p:bldP spid="519" grpId="1" animBg="1"/>
      <p:bldP spid="520" grpId="0" animBg="1"/>
      <p:bldP spid="520" grpId="1" animBg="1"/>
      <p:bldP spid="522" grpId="0" animBg="1"/>
      <p:bldP spid="522" grpId="1" animBg="1"/>
      <p:bldP spid="523" grpId="0" animBg="1"/>
      <p:bldP spid="523" grpId="1" animBg="1"/>
      <p:bldP spid="524" grpId="0" animBg="1"/>
      <p:bldP spid="524" grpId="1" animBg="1"/>
      <p:bldP spid="525" grpId="0" animBg="1"/>
      <p:bldP spid="525" grpId="1" animBg="1"/>
      <p:bldP spid="526" grpId="0" animBg="1"/>
      <p:bldP spid="526" grpId="1" animBg="1"/>
      <p:bldP spid="528" grpId="0" animBg="1"/>
      <p:bldP spid="528" grpId="1" animBg="1"/>
      <p:bldP spid="529" grpId="0" animBg="1"/>
      <p:bldP spid="529" grpId="1" animBg="1"/>
      <p:bldP spid="530" grpId="0" animBg="1"/>
      <p:bldP spid="530" grpId="1" animBg="1"/>
      <p:bldP spid="531" grpId="0" animBg="1"/>
      <p:bldP spid="531" grpId="1" animBg="1"/>
      <p:bldP spid="533" grpId="0" animBg="1"/>
      <p:bldP spid="533" grpId="1" animBg="1"/>
      <p:bldP spid="374" grpId="0" animBg="1"/>
      <p:bldP spid="347" grpId="0" animBg="1"/>
      <p:bldP spid="348" grpId="0" animBg="1"/>
      <p:bldP spid="289" grpId="0" animBg="1"/>
      <p:bldP spid="363" grpId="0" animBg="1"/>
      <p:bldP spid="313" grpId="0" animBg="1"/>
      <p:bldP spid="313" grpId="1" animBg="1"/>
      <p:bldP spid="316" grpId="0" animBg="1"/>
      <p:bldP spid="316" grpId="1" animBg="1"/>
      <p:bldP spid="320" grpId="0" animBg="1"/>
      <p:bldP spid="320" grpId="1" animBg="1"/>
      <p:bldP spid="362" grpId="0" animBg="1"/>
      <p:bldP spid="362" grpId="1" animBg="1"/>
      <p:bldP spid="192" grpId="0" animBg="1"/>
      <p:bldP spid="194" grpId="0" animBg="1"/>
      <p:bldP spid="195" grpId="0" animBg="1"/>
      <p:bldP spid="196" grpId="0" animBg="1"/>
      <p:bldP spid="197" grpId="0" animBg="1"/>
      <p:bldP spid="198" grpId="0" animBg="1"/>
      <p:bldP spid="199" grpId="0" animBg="1"/>
      <p:bldP spid="200" grpId="0" animBg="1"/>
      <p:bldP spid="232" grpId="0" animBg="1"/>
      <p:bldP spid="234" grpId="0" animBg="1"/>
      <p:bldP spid="235" grpId="0" animBg="1"/>
      <p:bldP spid="237" grpId="0" animBg="1"/>
      <p:bldP spid="238" grpId="0" animBg="1"/>
      <p:bldP spid="239" grpId="0" animBg="1"/>
      <p:bldP spid="240" grpId="0" animBg="1"/>
      <p:bldP spid="241" grpId="0" animBg="1"/>
      <p:bldP spid="359" grpId="0" animBg="1"/>
      <p:bldP spid="353" grpId="0" animBg="1"/>
      <p:bldP spid="344" grpId="0" animBg="1"/>
      <p:bldP spid="346" grpId="0" animBg="1"/>
      <p:bldP spid="349" grpId="0" animBg="1"/>
      <p:bldP spid="357" grpId="0" animBg="1"/>
      <p:bldP spid="358" grpId="0" animBg="1"/>
      <p:bldP spid="360" grpId="0" animBg="1"/>
      <p:bldP spid="361" grpId="0" animBg="1"/>
      <p:bldP spid="364" grpId="0" animBg="1"/>
      <p:bldP spid="383" grpId="0" animBg="1"/>
      <p:bldP spid="385" grpId="0" animBg="1"/>
      <p:bldP spid="386" grpId="0" animBg="1"/>
      <p:bldP spid="387" grpId="0" animBg="1"/>
      <p:bldP spid="389" grpId="0" animBg="1"/>
      <p:bldP spid="396" grpId="0" animBg="1"/>
      <p:bldP spid="399" grpId="0" animBg="1"/>
      <p:bldP spid="400" grpId="0" animBg="1"/>
      <p:bldP spid="402" grpId="0" animBg="1"/>
      <p:bldP spid="404" grpId="0" animBg="1"/>
      <p:bldP spid="408" grpId="0" animBg="1"/>
      <p:bldP spid="409" grpId="0" animBg="1"/>
      <p:bldP spid="417" grpId="0" animBg="1"/>
      <p:bldP spid="418" grpId="0" animBg="1"/>
      <p:bldP spid="421" grpId="0" animBg="1"/>
      <p:bldP spid="422" grpId="0" animBg="1"/>
      <p:bldP spid="423" grpId="0" animBg="1"/>
      <p:bldP spid="424" grpId="0" animBg="1"/>
      <p:bldP spid="425" grpId="0" animBg="1"/>
      <p:bldP spid="427" grpId="0" animBg="1"/>
      <p:bldP spid="428" grpId="0" animBg="1"/>
      <p:bldP spid="429" grpId="0" animBg="1"/>
      <p:bldP spid="430" grpId="0" animBg="1"/>
      <p:bldP spid="432" grpId="0" animBg="1"/>
      <p:bldP spid="433" grpId="0" animBg="1"/>
      <p:bldP spid="435" grpId="0" animBg="1"/>
      <p:bldP spid="438" grpId="0" animBg="1"/>
      <p:bldP spid="444" grpId="0" animBg="1"/>
      <p:bldP spid="445" grpId="0" animBg="1"/>
      <p:bldP spid="446" grpId="0" animBg="1"/>
      <p:bldP spid="450" grpId="0" animBg="1"/>
      <p:bldP spid="460" grpId="0" animBg="1"/>
      <p:bldP spid="461" grpId="0" animBg="1"/>
      <p:bldP spid="462" grpId="0" animBg="1"/>
      <p:bldP spid="463" grpId="0" animBg="1"/>
      <p:bldP spid="466" grpId="0" animBg="1"/>
      <p:bldP spid="467" grpId="0" animBg="1"/>
      <p:bldP spid="468" grpId="0" animBg="1"/>
      <p:bldP spid="471" grpId="0" animBg="1"/>
      <p:bldP spid="475" grpId="0" animBg="1"/>
      <p:bldP spid="476" grpId="0" animBg="1"/>
      <p:bldP spid="489" grpId="0" animBg="1"/>
      <p:bldP spid="497" grpId="0" animBg="1"/>
      <p:bldP spid="499" grpId="0" animBg="1"/>
      <p:bldP spid="500"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8" grpId="0" animBg="1"/>
      <p:bldP spid="521" grpId="0" animBg="1"/>
      <p:bldP spid="527" grpId="0" animBg="1"/>
      <p:bldP spid="532" grpId="0" animBg="1"/>
      <p:bldP spid="534" grpId="0" animBg="1"/>
      <p:bldP spid="535" grpId="0" animBg="1"/>
      <p:bldP spid="536" grpId="0" animBg="1"/>
      <p:bldP spid="539" grpId="0" animBg="1"/>
      <p:bldP spid="542" grpId="0" animBg="1"/>
      <p:bldP spid="543" grpId="0" animBg="1"/>
      <p:bldP spid="551" grpId="0" animBg="1"/>
      <p:bldP spid="554" grpId="0" animBg="1"/>
      <p:bldP spid="556" grpId="0" animBg="1"/>
      <p:bldP spid="558" grpId="0" animBg="1"/>
      <p:bldP spid="559" grpId="0" animBg="1"/>
      <p:bldP spid="350" grpId="0" animBg="1"/>
      <p:bldP spid="340" grpId="0" animBg="1"/>
      <p:bldP spid="342" grpId="0" animBg="1"/>
      <p:bldP spid="464" grpId="0" animBg="1"/>
      <p:bldP spid="296" grpId="0" animBg="1"/>
      <p:bldP spid="296" grpId="1" animBg="1"/>
      <p:bldP spid="314" grpId="0" animBg="1"/>
      <p:bldP spid="314" grpId="1" animBg="1"/>
      <p:bldP spid="414" grpId="0" animBg="1"/>
      <p:bldP spid="538" grpId="0" animBg="1"/>
      <p:bldP spid="465" grpId="0" animBg="1"/>
      <p:bldP spid="540" grpId="0" animBg="1"/>
      <p:bldP spid="541" grpId="0" animBg="1"/>
      <p:bldP spid="474" grpId="0" animBg="1"/>
      <p:bldP spid="472" grpId="0" animBg="1"/>
      <p:bldP spid="473" grpId="0" animBg="1"/>
      <p:bldP spid="544" grpId="0" animBg="1"/>
      <p:bldP spid="545" grpId="0" animBg="1"/>
      <p:bldP spid="546" grpId="0" animBg="1"/>
      <p:bldP spid="547" grpId="0" animBg="1"/>
      <p:bldP spid="4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bwMode="ltGray">
          <a:xfrm>
            <a:off x="906922" y="1899303"/>
            <a:ext cx="10378156" cy="2952332"/>
          </a:xfrm>
          <a:prstGeom prst="rect">
            <a:avLst/>
          </a:prstGeom>
          <a:noFill/>
          <a:ln w="19050">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algn="ctr" defTabSz="456890">
              <a:defRPr/>
            </a:pPr>
            <a:r>
              <a:rPr lang="en-US" sz="1600" b="1" dirty="0">
                <a:solidFill>
                  <a:schemeClr val="tx1"/>
                </a:solidFill>
                <a:latin typeface="Arial" charset="0"/>
                <a:ea typeface="Arial" charset="0"/>
                <a:cs typeface="Arial" charset="0"/>
              </a:rPr>
              <a:t>Data Virtualization Platform</a:t>
            </a:r>
            <a:endParaRPr lang="en-US" sz="1600" b="1" baseline="30000" dirty="0">
              <a:solidFill>
                <a:schemeClr val="tx1"/>
              </a:solidFill>
              <a:latin typeface="Arial" charset="0"/>
              <a:ea typeface="Arial" charset="0"/>
              <a:cs typeface="Arial" charset="0"/>
            </a:endParaRPr>
          </a:p>
        </p:txBody>
      </p:sp>
      <p:sp>
        <p:nvSpPr>
          <p:cNvPr id="561" name="Rectangle 560">
            <a:extLst>
              <a:ext uri="{FF2B5EF4-FFF2-40B4-BE49-F238E27FC236}">
                <a16:creationId xmlns:a16="http://schemas.microsoft.com/office/drawing/2014/main" id="{4B213260-66B1-4DE4-9B24-C5D221C92F2C}"/>
              </a:ext>
            </a:extLst>
          </p:cNvPr>
          <p:cNvSpPr/>
          <p:nvPr/>
        </p:nvSpPr>
        <p:spPr bwMode="ltGray">
          <a:xfrm>
            <a:off x="1098372" y="3792420"/>
            <a:ext cx="10026828" cy="1147221"/>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372" name="Rectangle 371">
            <a:extLst>
              <a:ext uri="{FF2B5EF4-FFF2-40B4-BE49-F238E27FC236}">
                <a16:creationId xmlns:a16="http://schemas.microsoft.com/office/drawing/2014/main" id="{7F3B8B70-7300-47DB-90C0-C9D0D42C083E}"/>
              </a:ext>
            </a:extLst>
          </p:cNvPr>
          <p:cNvSpPr>
            <a:spLocks noChangeAspect="1"/>
          </p:cNvSpPr>
          <p:nvPr/>
        </p:nvSpPr>
        <p:spPr>
          <a:xfrm>
            <a:off x="7833367" y="4371933"/>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1" name="Rectangle 480">
            <a:extLst>
              <a:ext uri="{FF2B5EF4-FFF2-40B4-BE49-F238E27FC236}">
                <a16:creationId xmlns:a16="http://schemas.microsoft.com/office/drawing/2014/main" id="{E5759FCE-88E1-4031-B182-41164D730E41}"/>
              </a:ext>
            </a:extLst>
          </p:cNvPr>
          <p:cNvSpPr>
            <a:spLocks noChangeAspect="1"/>
          </p:cNvSpPr>
          <p:nvPr/>
        </p:nvSpPr>
        <p:spPr>
          <a:xfrm>
            <a:off x="7911947"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2" name="Rectangle 531">
            <a:extLst>
              <a:ext uri="{FF2B5EF4-FFF2-40B4-BE49-F238E27FC236}">
                <a16:creationId xmlns:a16="http://schemas.microsoft.com/office/drawing/2014/main" id="{6B43D4ED-A3AD-42C6-906E-02AAF9E75B6E}"/>
              </a:ext>
            </a:extLst>
          </p:cNvPr>
          <p:cNvSpPr>
            <a:spLocks noChangeAspect="1"/>
          </p:cNvSpPr>
          <p:nvPr/>
        </p:nvSpPr>
        <p:spPr>
          <a:xfrm>
            <a:off x="10104120" y="427652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39" name="Rectangle 438"/>
          <p:cNvSpPr/>
          <p:nvPr/>
        </p:nvSpPr>
        <p:spPr bwMode="ltGray">
          <a:xfrm>
            <a:off x="906922" y="5037615"/>
            <a:ext cx="10378156" cy="1067266"/>
          </a:xfrm>
          <a:prstGeom prst="rect">
            <a:avLst/>
          </a:prstGeom>
          <a:solidFill>
            <a:srgbClr val="425563"/>
          </a:solidFill>
          <a:ln w="28575">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90000"/>
              </a:lnSpc>
            </a:pPr>
            <a:endParaRPr lang="en-US" sz="1400" dirty="0">
              <a:solidFill>
                <a:schemeClr val="bg1"/>
              </a:solidFill>
            </a:endParaRPr>
          </a:p>
        </p:txBody>
      </p:sp>
      <p:sp>
        <p:nvSpPr>
          <p:cNvPr id="227" name="Rectangle 226">
            <a:extLst>
              <a:ext uri="{FF2B5EF4-FFF2-40B4-BE49-F238E27FC236}">
                <a16:creationId xmlns:a16="http://schemas.microsoft.com/office/drawing/2014/main" id="{1FF2A0CB-CF71-4F1A-B87E-DC1FC6DAF0AF}"/>
              </a:ext>
            </a:extLst>
          </p:cNvPr>
          <p:cNvSpPr>
            <a:spLocks noChangeAspect="1"/>
          </p:cNvSpPr>
          <p:nvPr/>
        </p:nvSpPr>
        <p:spPr>
          <a:xfrm>
            <a:off x="3119281" y="5475896"/>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30" name="Rectangle 229">
            <a:extLst>
              <a:ext uri="{FF2B5EF4-FFF2-40B4-BE49-F238E27FC236}">
                <a16:creationId xmlns:a16="http://schemas.microsoft.com/office/drawing/2014/main" id="{77DA5C7A-5338-47BE-910C-6C414B6C0E51}"/>
              </a:ext>
            </a:extLst>
          </p:cNvPr>
          <p:cNvSpPr>
            <a:spLocks noChangeAspect="1"/>
          </p:cNvSpPr>
          <p:nvPr/>
        </p:nvSpPr>
        <p:spPr>
          <a:xfrm>
            <a:off x="5314062" y="5475896"/>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32" name="Rectangle 231">
            <a:extLst>
              <a:ext uri="{FF2B5EF4-FFF2-40B4-BE49-F238E27FC236}">
                <a16:creationId xmlns:a16="http://schemas.microsoft.com/office/drawing/2014/main" id="{D0DCB57D-BCE9-445E-85A4-696F38449EA8}"/>
              </a:ext>
            </a:extLst>
          </p:cNvPr>
          <p:cNvSpPr>
            <a:spLocks noChangeAspect="1"/>
          </p:cNvSpPr>
          <p:nvPr/>
        </p:nvSpPr>
        <p:spPr>
          <a:xfrm>
            <a:off x="5094370" y="5475896"/>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36" name="Rectangle 235">
            <a:extLst>
              <a:ext uri="{FF2B5EF4-FFF2-40B4-BE49-F238E27FC236}">
                <a16:creationId xmlns:a16="http://schemas.microsoft.com/office/drawing/2014/main" id="{C6CF7320-090F-4A13-AE29-D53740D1B1F6}"/>
              </a:ext>
            </a:extLst>
          </p:cNvPr>
          <p:cNvSpPr>
            <a:spLocks noChangeAspect="1"/>
          </p:cNvSpPr>
          <p:nvPr/>
        </p:nvSpPr>
        <p:spPr>
          <a:xfrm>
            <a:off x="9734125" y="5475896"/>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42" name="Rectangle 241">
            <a:extLst>
              <a:ext uri="{FF2B5EF4-FFF2-40B4-BE49-F238E27FC236}">
                <a16:creationId xmlns:a16="http://schemas.microsoft.com/office/drawing/2014/main" id="{CDD32EEF-3C76-488B-AAD2-9DC776995554}"/>
              </a:ext>
            </a:extLst>
          </p:cNvPr>
          <p:cNvSpPr>
            <a:spLocks noChangeAspect="1"/>
          </p:cNvSpPr>
          <p:nvPr/>
        </p:nvSpPr>
        <p:spPr>
          <a:xfrm>
            <a:off x="7476235" y="5475896"/>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38" name="Rectangle 237">
            <a:extLst>
              <a:ext uri="{FF2B5EF4-FFF2-40B4-BE49-F238E27FC236}">
                <a16:creationId xmlns:a16="http://schemas.microsoft.com/office/drawing/2014/main" id="{89062A1C-4949-4527-8698-3CAC0E2AAE2F}"/>
              </a:ext>
            </a:extLst>
          </p:cNvPr>
          <p:cNvSpPr>
            <a:spLocks noChangeAspect="1"/>
          </p:cNvSpPr>
          <p:nvPr/>
        </p:nvSpPr>
        <p:spPr>
          <a:xfrm>
            <a:off x="7911947" y="5475896"/>
            <a:ext cx="182880" cy="182880"/>
          </a:xfrm>
          <a:prstGeom prst="rect">
            <a:avLst/>
          </a:prstGeom>
          <a:solidFill>
            <a:schemeClr val="bg1">
              <a:lumMod val="95000"/>
            </a:schemeClr>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43" name="Rectangle 242">
            <a:extLst>
              <a:ext uri="{FF2B5EF4-FFF2-40B4-BE49-F238E27FC236}">
                <a16:creationId xmlns:a16="http://schemas.microsoft.com/office/drawing/2014/main" id="{A6BC5733-1D75-4597-B2FF-5E0B81ED1E21}"/>
              </a:ext>
            </a:extLst>
          </p:cNvPr>
          <p:cNvSpPr>
            <a:spLocks noChangeAspect="1"/>
          </p:cNvSpPr>
          <p:nvPr/>
        </p:nvSpPr>
        <p:spPr>
          <a:xfrm>
            <a:off x="7690848" y="5475896"/>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2" name="Rectangle 561"/>
          <p:cNvSpPr/>
          <p:nvPr/>
        </p:nvSpPr>
        <p:spPr bwMode="ltGray">
          <a:xfrm>
            <a:off x="1098372" y="2338225"/>
            <a:ext cx="10026828" cy="1351398"/>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10" name="TextBox 109"/>
          <p:cNvSpPr txBox="1"/>
          <p:nvPr/>
        </p:nvSpPr>
        <p:spPr>
          <a:xfrm>
            <a:off x="1449665" y="1241890"/>
            <a:ext cx="740555" cy="400047"/>
          </a:xfrm>
          <a:prstGeom prst="rect">
            <a:avLst/>
          </a:prstGeom>
          <a:noFill/>
        </p:spPr>
        <p:txBody>
          <a:bodyPr wrap="square" lIns="91380" tIns="45689" rIns="91380" bIns="45689" rtlCol="0" anchor="ctr" anchorCtr="0">
            <a:spAutoFit/>
          </a:bodyPr>
          <a:lstStyle/>
          <a:p>
            <a:pPr defTabSz="913781">
              <a:defRPr/>
            </a:pPr>
            <a:r>
              <a:rPr lang="en-US" sz="2000" b="1" kern="0" dirty="0">
                <a:ln w="1905">
                  <a:noFill/>
                </a:ln>
                <a:effectLst>
                  <a:outerShdw blurRad="101600" sx="101000" sy="101000" algn="ctr" rotWithShape="0">
                    <a:prstClr val="white">
                      <a:alpha val="40000"/>
                    </a:prstClr>
                  </a:outerShdw>
                </a:effectLst>
                <a:latin typeface="Arial" charset="0"/>
                <a:ea typeface="Arial" charset="0"/>
                <a:cs typeface="Arial" charset="0"/>
              </a:rPr>
              <a:t>VMs</a:t>
            </a:r>
            <a:endParaRPr lang="en-US" sz="2000" b="1" kern="0" baseline="30000" dirty="0">
              <a:ln w="1905">
                <a:noFill/>
              </a:ln>
              <a:effectLst>
                <a:outerShdw blurRad="101600" sx="101000" sy="101000" algn="ctr" rotWithShape="0">
                  <a:prstClr val="white">
                    <a:alpha val="40000"/>
                  </a:prstClr>
                </a:outerShdw>
              </a:effectLst>
              <a:latin typeface="Arial" charset="0"/>
              <a:ea typeface="Arial" charset="0"/>
              <a:cs typeface="Arial" charset="0"/>
            </a:endParaRPr>
          </a:p>
        </p:txBody>
      </p:sp>
      <p:sp>
        <p:nvSpPr>
          <p:cNvPr id="111" name="TextBox 110"/>
          <p:cNvSpPr txBox="1"/>
          <p:nvPr/>
        </p:nvSpPr>
        <p:spPr>
          <a:xfrm>
            <a:off x="5107190" y="2417750"/>
            <a:ext cx="1986142" cy="208156"/>
          </a:xfrm>
          <a:prstGeom prst="rect">
            <a:avLst/>
          </a:prstGeom>
          <a:noFill/>
        </p:spPr>
        <p:txBody>
          <a:bodyPr wrap="none" lIns="0" tIns="0" rIns="0" bIns="0" rtlCol="0">
            <a:noAutofit/>
          </a:bodyPr>
          <a:lstStyle/>
          <a:p>
            <a:pPr algn="ctr">
              <a:lnSpc>
                <a:spcPct val="90000"/>
              </a:lnSpc>
            </a:pPr>
            <a:r>
              <a:rPr lang="en-US" sz="1400" kern="0" dirty="0">
                <a:latin typeface="Arial" charset="0"/>
                <a:ea typeface="Arial" charset="0"/>
                <a:cs typeface="Arial" charset="0"/>
              </a:rPr>
              <a:t>Presentation layer</a:t>
            </a:r>
          </a:p>
        </p:txBody>
      </p:sp>
      <p:sp>
        <p:nvSpPr>
          <p:cNvPr id="2" name="Title 1"/>
          <p:cNvSpPr>
            <a:spLocks noGrp="1"/>
          </p:cNvSpPr>
          <p:nvPr>
            <p:ph type="title"/>
          </p:nvPr>
        </p:nvSpPr>
        <p:spPr/>
        <p:txBody>
          <a:bodyPr/>
          <a:lstStyle/>
          <a:p>
            <a:r>
              <a:rPr lang="en-US" dirty="0"/>
              <a:t>HPE SimpliVity Data Virtualization Platform</a:t>
            </a:r>
          </a:p>
        </p:txBody>
      </p:sp>
      <p:sp>
        <p:nvSpPr>
          <p:cNvPr id="202" name="TextBox 201"/>
          <p:cNvSpPr txBox="1"/>
          <p:nvPr/>
        </p:nvSpPr>
        <p:spPr>
          <a:xfrm>
            <a:off x="4091000" y="6196434"/>
            <a:ext cx="4006823" cy="323151"/>
          </a:xfrm>
          <a:prstGeom prst="rect">
            <a:avLst/>
          </a:prstGeom>
          <a:noFill/>
        </p:spPr>
        <p:txBody>
          <a:bodyPr wrap="square" lIns="91380" tIns="45689" rIns="91380" bIns="45689" rtlCol="0" anchor="ctr" anchorCtr="0">
            <a:spAutoFit/>
          </a:bodyPr>
          <a:lstStyle/>
          <a:p>
            <a:pPr algn="ctr"/>
            <a:r>
              <a:rPr lang="en-US" sz="1500" i="1" dirty="0">
                <a:ln w="1905">
                  <a:noFill/>
                </a:ln>
                <a:latin typeface="Arial" charset="0"/>
                <a:ea typeface="Arial" charset="0"/>
                <a:cs typeface="Arial" charset="0"/>
              </a:rPr>
              <a:t>“The best IO is the one you don’t have to do.”</a:t>
            </a:r>
          </a:p>
        </p:txBody>
      </p:sp>
      <p:sp>
        <p:nvSpPr>
          <p:cNvPr id="112" name="TextBox 111"/>
          <p:cNvSpPr txBox="1"/>
          <p:nvPr/>
        </p:nvSpPr>
        <p:spPr>
          <a:xfrm>
            <a:off x="5101340" y="3885994"/>
            <a:ext cx="1986142" cy="208156"/>
          </a:xfrm>
          <a:prstGeom prst="rect">
            <a:avLst/>
          </a:prstGeom>
          <a:solidFill>
            <a:schemeClr val="bg2">
              <a:lumMod val="40000"/>
              <a:lumOff val="60000"/>
            </a:schemeClr>
          </a:solidFill>
        </p:spPr>
        <p:txBody>
          <a:bodyPr wrap="none" lIns="0" tIns="0" rIns="0" bIns="0" rtlCol="0">
            <a:noAutofit/>
          </a:bodyPr>
          <a:lstStyle/>
          <a:p>
            <a:pPr algn="ctr" defTabSz="913781">
              <a:defRPr/>
            </a:pPr>
            <a:r>
              <a:rPr lang="en-US" sz="1400" kern="0" dirty="0">
                <a:latin typeface="Arial" charset="0"/>
                <a:ea typeface="Arial" charset="0"/>
                <a:cs typeface="Arial" charset="0"/>
              </a:rPr>
              <a:t>Data Management layer</a:t>
            </a:r>
            <a:endParaRPr lang="en-US" dirty="0">
              <a:solidFill>
                <a:schemeClr val="bg1"/>
              </a:solidFill>
            </a:endParaRPr>
          </a:p>
        </p:txBody>
      </p:sp>
      <p:sp>
        <p:nvSpPr>
          <p:cNvPr id="273" name="Rectangle 272">
            <a:extLst>
              <a:ext uri="{FF2B5EF4-FFF2-40B4-BE49-F238E27FC236}">
                <a16:creationId xmlns:a16="http://schemas.microsoft.com/office/drawing/2014/main" id="{5E890BCB-05BA-4A1D-A7D7-C937E3695055}"/>
              </a:ext>
            </a:extLst>
          </p:cNvPr>
          <p:cNvSpPr/>
          <p:nvPr/>
        </p:nvSpPr>
        <p:spPr bwMode="ltGray">
          <a:xfrm>
            <a:off x="2631776" y="4188275"/>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75" name="Rectangle 274">
            <a:extLst>
              <a:ext uri="{FF2B5EF4-FFF2-40B4-BE49-F238E27FC236}">
                <a16:creationId xmlns:a16="http://schemas.microsoft.com/office/drawing/2014/main" id="{986C3E5D-D2C3-4C03-BF23-5C2CB3877593}"/>
              </a:ext>
            </a:extLst>
          </p:cNvPr>
          <p:cNvSpPr/>
          <p:nvPr/>
        </p:nvSpPr>
        <p:spPr bwMode="ltGray">
          <a:xfrm>
            <a:off x="4813113"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76" name="Rectangle 275">
            <a:extLst>
              <a:ext uri="{FF2B5EF4-FFF2-40B4-BE49-F238E27FC236}">
                <a16:creationId xmlns:a16="http://schemas.microsoft.com/office/drawing/2014/main" id="{0633A1BB-C563-4FCF-BC08-85699D145134}"/>
              </a:ext>
            </a:extLst>
          </p:cNvPr>
          <p:cNvSpPr/>
          <p:nvPr/>
        </p:nvSpPr>
        <p:spPr bwMode="ltGray">
          <a:xfrm>
            <a:off x="6994450" y="4185703"/>
            <a:ext cx="1394750" cy="614897"/>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77" name="Rectangle 276">
            <a:extLst>
              <a:ext uri="{FF2B5EF4-FFF2-40B4-BE49-F238E27FC236}">
                <a16:creationId xmlns:a16="http://schemas.microsoft.com/office/drawing/2014/main" id="{BD9F33B2-36D4-4DE3-8DCE-07715089DB31}"/>
              </a:ext>
            </a:extLst>
          </p:cNvPr>
          <p:cNvSpPr/>
          <p:nvPr/>
        </p:nvSpPr>
        <p:spPr bwMode="ltGray">
          <a:xfrm>
            <a:off x="9175786" y="4185830"/>
            <a:ext cx="1398166" cy="616402"/>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80" name="Rectangle 279">
            <a:extLst>
              <a:ext uri="{FF2B5EF4-FFF2-40B4-BE49-F238E27FC236}">
                <a16:creationId xmlns:a16="http://schemas.microsoft.com/office/drawing/2014/main" id="{48B74768-AAD2-49D7-9E9A-3D2F6432A146}"/>
              </a:ext>
            </a:extLst>
          </p:cNvPr>
          <p:cNvSpPr/>
          <p:nvPr/>
        </p:nvSpPr>
        <p:spPr bwMode="ltGray">
          <a:xfrm>
            <a:off x="2634228" y="2814458"/>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82" name="Rectangle 281">
            <a:extLst>
              <a:ext uri="{FF2B5EF4-FFF2-40B4-BE49-F238E27FC236}">
                <a16:creationId xmlns:a16="http://schemas.microsoft.com/office/drawing/2014/main" id="{35C28091-79BE-4493-B928-F733ECB256C7}"/>
              </a:ext>
            </a:extLst>
          </p:cNvPr>
          <p:cNvSpPr/>
          <p:nvPr/>
        </p:nvSpPr>
        <p:spPr bwMode="ltGray">
          <a:xfrm>
            <a:off x="4815565"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83" name="Rectangle 282">
            <a:extLst>
              <a:ext uri="{FF2B5EF4-FFF2-40B4-BE49-F238E27FC236}">
                <a16:creationId xmlns:a16="http://schemas.microsoft.com/office/drawing/2014/main" id="{0370E5C7-8BEF-459B-9B48-ECE88B256C8B}"/>
              </a:ext>
            </a:extLst>
          </p:cNvPr>
          <p:cNvSpPr/>
          <p:nvPr/>
        </p:nvSpPr>
        <p:spPr bwMode="ltGray">
          <a:xfrm>
            <a:off x="6996902" y="2811886"/>
            <a:ext cx="1394750" cy="7945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84" name="Rectangle 283">
            <a:extLst>
              <a:ext uri="{FF2B5EF4-FFF2-40B4-BE49-F238E27FC236}">
                <a16:creationId xmlns:a16="http://schemas.microsoft.com/office/drawing/2014/main" id="{47F53B29-B2D7-4E2A-90CB-C1F3D000887A}"/>
              </a:ext>
            </a:extLst>
          </p:cNvPr>
          <p:cNvSpPr/>
          <p:nvPr/>
        </p:nvSpPr>
        <p:spPr bwMode="ltGray">
          <a:xfrm>
            <a:off x="9178238" y="2811632"/>
            <a:ext cx="1398166" cy="79649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grpSp>
        <p:nvGrpSpPr>
          <p:cNvPr id="285" name="Group 284">
            <a:extLst>
              <a:ext uri="{FF2B5EF4-FFF2-40B4-BE49-F238E27FC236}">
                <a16:creationId xmlns:a16="http://schemas.microsoft.com/office/drawing/2014/main" id="{86783802-902D-4D83-9C23-B3230128A9ED}"/>
              </a:ext>
            </a:extLst>
          </p:cNvPr>
          <p:cNvGrpSpPr/>
          <p:nvPr/>
        </p:nvGrpSpPr>
        <p:grpSpPr>
          <a:xfrm>
            <a:off x="3095836" y="2667000"/>
            <a:ext cx="475209" cy="279511"/>
            <a:chOff x="3095836" y="2659160"/>
            <a:chExt cx="475209" cy="279511"/>
          </a:xfrm>
        </p:grpSpPr>
        <p:sp>
          <p:nvSpPr>
            <p:cNvPr id="286" name="Rectangle 285">
              <a:extLst>
                <a:ext uri="{FF2B5EF4-FFF2-40B4-BE49-F238E27FC236}">
                  <a16:creationId xmlns:a16="http://schemas.microsoft.com/office/drawing/2014/main" id="{0BF1C86F-CA3A-40B1-916A-97BA7E6AB0B0}"/>
                </a:ext>
              </a:extLst>
            </p:cNvPr>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287" name="Picture 286">
              <a:extLst>
                <a:ext uri="{FF2B5EF4-FFF2-40B4-BE49-F238E27FC236}">
                  <a16:creationId xmlns:a16="http://schemas.microsoft.com/office/drawing/2014/main" id="{3500ACA4-0FF6-4303-9B98-08E03007976A}"/>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288" name="Group 287">
            <a:extLst>
              <a:ext uri="{FF2B5EF4-FFF2-40B4-BE49-F238E27FC236}">
                <a16:creationId xmlns:a16="http://schemas.microsoft.com/office/drawing/2014/main" id="{69F63E5C-4E1B-4EC4-ABD9-7F4D3C84EB72}"/>
              </a:ext>
            </a:extLst>
          </p:cNvPr>
          <p:cNvGrpSpPr/>
          <p:nvPr/>
        </p:nvGrpSpPr>
        <p:grpSpPr>
          <a:xfrm>
            <a:off x="5283656" y="2667000"/>
            <a:ext cx="475209" cy="279511"/>
            <a:chOff x="3095836" y="2659160"/>
            <a:chExt cx="475209" cy="279511"/>
          </a:xfrm>
        </p:grpSpPr>
        <p:sp>
          <p:nvSpPr>
            <p:cNvPr id="289" name="Rectangle 288">
              <a:extLst>
                <a:ext uri="{FF2B5EF4-FFF2-40B4-BE49-F238E27FC236}">
                  <a16:creationId xmlns:a16="http://schemas.microsoft.com/office/drawing/2014/main" id="{884E5F3A-A6EC-4F73-825D-1D01B61E362D}"/>
                </a:ext>
              </a:extLst>
            </p:cNvPr>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290" name="Picture 289">
              <a:extLst>
                <a:ext uri="{FF2B5EF4-FFF2-40B4-BE49-F238E27FC236}">
                  <a16:creationId xmlns:a16="http://schemas.microsoft.com/office/drawing/2014/main" id="{08710254-AD79-4CDA-BB37-3BA091C4EBEB}"/>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291" name="Group 290">
            <a:extLst>
              <a:ext uri="{FF2B5EF4-FFF2-40B4-BE49-F238E27FC236}">
                <a16:creationId xmlns:a16="http://schemas.microsoft.com/office/drawing/2014/main" id="{79AAEA3D-23A9-4A3F-84C0-EAE28F524BA5}"/>
              </a:ext>
            </a:extLst>
          </p:cNvPr>
          <p:cNvGrpSpPr/>
          <p:nvPr/>
        </p:nvGrpSpPr>
        <p:grpSpPr>
          <a:xfrm>
            <a:off x="7471476" y="2667000"/>
            <a:ext cx="475209" cy="279511"/>
            <a:chOff x="3095836" y="2659160"/>
            <a:chExt cx="475209" cy="279511"/>
          </a:xfrm>
        </p:grpSpPr>
        <p:sp>
          <p:nvSpPr>
            <p:cNvPr id="292" name="Rectangle 291">
              <a:extLst>
                <a:ext uri="{FF2B5EF4-FFF2-40B4-BE49-F238E27FC236}">
                  <a16:creationId xmlns:a16="http://schemas.microsoft.com/office/drawing/2014/main" id="{88C0DBDA-CEEE-4187-A1CC-F5191D2EB6A4}"/>
                </a:ext>
              </a:extLst>
            </p:cNvPr>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293" name="Picture 292">
              <a:extLst>
                <a:ext uri="{FF2B5EF4-FFF2-40B4-BE49-F238E27FC236}">
                  <a16:creationId xmlns:a16="http://schemas.microsoft.com/office/drawing/2014/main" id="{01AE2CC5-3D03-4560-B578-0CE83DF26CE9}"/>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294" name="Group 293">
            <a:extLst>
              <a:ext uri="{FF2B5EF4-FFF2-40B4-BE49-F238E27FC236}">
                <a16:creationId xmlns:a16="http://schemas.microsoft.com/office/drawing/2014/main" id="{831F0661-3F5D-4711-AE21-46DF270EEC5D}"/>
              </a:ext>
            </a:extLst>
          </p:cNvPr>
          <p:cNvGrpSpPr/>
          <p:nvPr/>
        </p:nvGrpSpPr>
        <p:grpSpPr>
          <a:xfrm>
            <a:off x="9659295" y="2667000"/>
            <a:ext cx="475209" cy="279511"/>
            <a:chOff x="3095836" y="2659160"/>
            <a:chExt cx="475209" cy="279511"/>
          </a:xfrm>
        </p:grpSpPr>
        <p:sp>
          <p:nvSpPr>
            <p:cNvPr id="295" name="Rectangle 294">
              <a:extLst>
                <a:ext uri="{FF2B5EF4-FFF2-40B4-BE49-F238E27FC236}">
                  <a16:creationId xmlns:a16="http://schemas.microsoft.com/office/drawing/2014/main" id="{C196D94E-3A27-4094-BF48-9DC4032DF94B}"/>
                </a:ext>
              </a:extLst>
            </p:cNvPr>
            <p:cNvSpPr/>
            <p:nvPr/>
          </p:nvSpPr>
          <p:spPr bwMode="ltGray">
            <a:xfrm>
              <a:off x="3095836" y="2767621"/>
              <a:ext cx="475209" cy="94085"/>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296" name="Picture 295">
              <a:extLst>
                <a:ext uri="{FF2B5EF4-FFF2-40B4-BE49-F238E27FC236}">
                  <a16:creationId xmlns:a16="http://schemas.microsoft.com/office/drawing/2014/main" id="{727045BC-88F8-4C1A-AF4A-678A6C8DBA3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190900" y="2659160"/>
              <a:ext cx="279511" cy="279511"/>
            </a:xfrm>
            <a:prstGeom prst="rect">
              <a:avLst/>
            </a:prstGeom>
          </p:spPr>
        </p:pic>
      </p:grpSp>
      <p:grpSp>
        <p:nvGrpSpPr>
          <p:cNvPr id="320" name="Group 319">
            <a:extLst>
              <a:ext uri="{FF2B5EF4-FFF2-40B4-BE49-F238E27FC236}">
                <a16:creationId xmlns:a16="http://schemas.microsoft.com/office/drawing/2014/main" id="{2BD0AC3E-F4DD-4D68-AF90-3EB70D1EB40B}"/>
              </a:ext>
            </a:extLst>
          </p:cNvPr>
          <p:cNvGrpSpPr/>
          <p:nvPr/>
        </p:nvGrpSpPr>
        <p:grpSpPr>
          <a:xfrm>
            <a:off x="9461938" y="994040"/>
            <a:ext cx="769641" cy="691026"/>
            <a:chOff x="9420593" y="1007710"/>
            <a:chExt cx="769641" cy="691026"/>
          </a:xfrm>
        </p:grpSpPr>
        <p:sp>
          <p:nvSpPr>
            <p:cNvPr id="321" name="Rectangle 320">
              <a:extLst>
                <a:ext uri="{FF2B5EF4-FFF2-40B4-BE49-F238E27FC236}">
                  <a16:creationId xmlns:a16="http://schemas.microsoft.com/office/drawing/2014/main" id="{E0EBB46B-3F97-4954-AC23-FA62B30320FD}"/>
                </a:ext>
              </a:extLst>
            </p:cNvPr>
            <p:cNvSpPr/>
            <p:nvPr/>
          </p:nvSpPr>
          <p:spPr bwMode="ltGray">
            <a:xfrm>
              <a:off x="9420593" y="1007710"/>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328" name="Picture 327">
              <a:extLst>
                <a:ext uri="{FF2B5EF4-FFF2-40B4-BE49-F238E27FC236}">
                  <a16:creationId xmlns:a16="http://schemas.microsoft.com/office/drawing/2014/main" id="{E2CE907A-EEF8-4DE3-9F8A-61EFC516E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0895" y="1069420"/>
              <a:ext cx="589037" cy="589037"/>
            </a:xfrm>
            <a:prstGeom prst="rect">
              <a:avLst/>
            </a:prstGeom>
            <a:solidFill>
              <a:schemeClr val="bg1"/>
            </a:solidFill>
          </p:spPr>
        </p:pic>
      </p:grpSp>
      <p:grpSp>
        <p:nvGrpSpPr>
          <p:cNvPr id="329" name="Group 328">
            <a:extLst>
              <a:ext uri="{FF2B5EF4-FFF2-40B4-BE49-F238E27FC236}">
                <a16:creationId xmlns:a16="http://schemas.microsoft.com/office/drawing/2014/main" id="{59C167ED-B56C-44EE-AEE0-3DBE645DD5BF}"/>
              </a:ext>
            </a:extLst>
          </p:cNvPr>
          <p:cNvGrpSpPr/>
          <p:nvPr/>
        </p:nvGrpSpPr>
        <p:grpSpPr>
          <a:xfrm>
            <a:off x="2924710" y="987483"/>
            <a:ext cx="769641" cy="691026"/>
            <a:chOff x="2873303" y="1001153"/>
            <a:chExt cx="769641" cy="691026"/>
          </a:xfrm>
        </p:grpSpPr>
        <p:sp>
          <p:nvSpPr>
            <p:cNvPr id="330" name="Rectangle 329">
              <a:extLst>
                <a:ext uri="{FF2B5EF4-FFF2-40B4-BE49-F238E27FC236}">
                  <a16:creationId xmlns:a16="http://schemas.microsoft.com/office/drawing/2014/main" id="{FCAE94DF-6566-4A85-8D38-FFA8D480A039}"/>
                </a:ext>
              </a:extLst>
            </p:cNvPr>
            <p:cNvSpPr/>
            <p:nvPr/>
          </p:nvSpPr>
          <p:spPr bwMode="ltGray">
            <a:xfrm>
              <a:off x="2873303" y="1001153"/>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331" name="Picture 330">
              <a:extLst>
                <a:ext uri="{FF2B5EF4-FFF2-40B4-BE49-F238E27FC236}">
                  <a16:creationId xmlns:a16="http://schemas.microsoft.com/office/drawing/2014/main" id="{10A9B2AA-7A09-400F-9BBA-BC732B7E8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3604" y="1062863"/>
              <a:ext cx="589037" cy="589037"/>
            </a:xfrm>
            <a:prstGeom prst="rect">
              <a:avLst/>
            </a:prstGeom>
            <a:solidFill>
              <a:schemeClr val="bg1"/>
            </a:solidFill>
          </p:spPr>
        </p:pic>
      </p:grpSp>
      <p:grpSp>
        <p:nvGrpSpPr>
          <p:cNvPr id="344" name="Group 343">
            <a:extLst>
              <a:ext uri="{FF2B5EF4-FFF2-40B4-BE49-F238E27FC236}">
                <a16:creationId xmlns:a16="http://schemas.microsoft.com/office/drawing/2014/main" id="{FBCEA9AC-0D1E-4D10-935E-3E68F371FAD2}"/>
              </a:ext>
            </a:extLst>
          </p:cNvPr>
          <p:cNvGrpSpPr/>
          <p:nvPr/>
        </p:nvGrpSpPr>
        <p:grpSpPr>
          <a:xfrm>
            <a:off x="5135591" y="982606"/>
            <a:ext cx="769641" cy="691026"/>
            <a:chOff x="4948135" y="996276"/>
            <a:chExt cx="769641" cy="691026"/>
          </a:xfrm>
        </p:grpSpPr>
        <p:sp>
          <p:nvSpPr>
            <p:cNvPr id="345" name="Rectangle 344">
              <a:extLst>
                <a:ext uri="{FF2B5EF4-FFF2-40B4-BE49-F238E27FC236}">
                  <a16:creationId xmlns:a16="http://schemas.microsoft.com/office/drawing/2014/main" id="{42F632B0-4949-4D61-ABCE-2A456D79E864}"/>
                </a:ext>
              </a:extLst>
            </p:cNvPr>
            <p:cNvSpPr/>
            <p:nvPr/>
          </p:nvSpPr>
          <p:spPr bwMode="ltGray">
            <a:xfrm>
              <a:off x="4948135" y="996276"/>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354" name="Picture 353">
              <a:extLst>
                <a:ext uri="{FF2B5EF4-FFF2-40B4-BE49-F238E27FC236}">
                  <a16:creationId xmlns:a16="http://schemas.microsoft.com/office/drawing/2014/main" id="{A809BAD0-B820-4CCB-87E3-6C0C19596F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8436" y="1057986"/>
              <a:ext cx="589037" cy="589037"/>
            </a:xfrm>
            <a:prstGeom prst="rect">
              <a:avLst/>
            </a:prstGeom>
            <a:solidFill>
              <a:schemeClr val="bg1"/>
            </a:solidFill>
          </p:spPr>
        </p:pic>
      </p:grpSp>
      <p:grpSp>
        <p:nvGrpSpPr>
          <p:cNvPr id="360" name="Group 359">
            <a:extLst>
              <a:ext uri="{FF2B5EF4-FFF2-40B4-BE49-F238E27FC236}">
                <a16:creationId xmlns:a16="http://schemas.microsoft.com/office/drawing/2014/main" id="{41DF6F85-E332-4124-B9E4-CF950FFF2ECE}"/>
              </a:ext>
            </a:extLst>
          </p:cNvPr>
          <p:cNvGrpSpPr/>
          <p:nvPr/>
        </p:nvGrpSpPr>
        <p:grpSpPr>
          <a:xfrm>
            <a:off x="7342793" y="993333"/>
            <a:ext cx="769641" cy="691026"/>
            <a:chOff x="7264544" y="1007003"/>
            <a:chExt cx="769641" cy="691026"/>
          </a:xfrm>
        </p:grpSpPr>
        <p:sp>
          <p:nvSpPr>
            <p:cNvPr id="362" name="Rectangle 361">
              <a:extLst>
                <a:ext uri="{FF2B5EF4-FFF2-40B4-BE49-F238E27FC236}">
                  <a16:creationId xmlns:a16="http://schemas.microsoft.com/office/drawing/2014/main" id="{610EC8C2-0B9D-4009-8165-516309A704F3}"/>
                </a:ext>
              </a:extLst>
            </p:cNvPr>
            <p:cNvSpPr/>
            <p:nvPr/>
          </p:nvSpPr>
          <p:spPr bwMode="ltGray">
            <a:xfrm>
              <a:off x="7264544" y="1007003"/>
              <a:ext cx="769641" cy="691026"/>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364" name="Picture 363">
              <a:extLst>
                <a:ext uri="{FF2B5EF4-FFF2-40B4-BE49-F238E27FC236}">
                  <a16:creationId xmlns:a16="http://schemas.microsoft.com/office/drawing/2014/main" id="{C0060425-80A4-464F-98FC-414B0B8ECE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4845" y="1068713"/>
              <a:ext cx="589037" cy="589037"/>
            </a:xfrm>
            <a:prstGeom prst="rect">
              <a:avLst/>
            </a:prstGeom>
            <a:solidFill>
              <a:schemeClr val="bg1"/>
            </a:solidFill>
          </p:spPr>
        </p:pic>
      </p:grpSp>
      <p:sp>
        <p:nvSpPr>
          <p:cNvPr id="368" name="Rectangle 367">
            <a:extLst>
              <a:ext uri="{FF2B5EF4-FFF2-40B4-BE49-F238E27FC236}">
                <a16:creationId xmlns:a16="http://schemas.microsoft.com/office/drawing/2014/main" id="{AFFAC309-4DF3-4C77-A97D-A7A9FEB8D03A}"/>
              </a:ext>
            </a:extLst>
          </p:cNvPr>
          <p:cNvSpPr/>
          <p:nvPr/>
        </p:nvSpPr>
        <p:spPr>
          <a:xfrm>
            <a:off x="5376017" y="5135884"/>
            <a:ext cx="1337127" cy="286232"/>
          </a:xfrm>
          <a:prstGeom prst="rect">
            <a:avLst/>
          </a:prstGeom>
          <a:solidFill>
            <a:srgbClr val="425563"/>
          </a:solidFill>
        </p:spPr>
        <p:txBody>
          <a:bodyPr wrap="square">
            <a:spAutoFit/>
          </a:bodyPr>
          <a:lstStyle/>
          <a:p>
            <a:pPr algn="ctr">
              <a:lnSpc>
                <a:spcPct val="90000"/>
              </a:lnSpc>
            </a:pPr>
            <a:endParaRPr lang="en-US" sz="1400" kern="0" dirty="0">
              <a:solidFill>
                <a:schemeClr val="bg1"/>
              </a:solidFill>
              <a:latin typeface="Arial" charset="0"/>
              <a:ea typeface="Arial" charset="0"/>
              <a:cs typeface="Arial" charset="0"/>
            </a:endParaRPr>
          </a:p>
        </p:txBody>
      </p:sp>
      <p:sp>
        <p:nvSpPr>
          <p:cNvPr id="240" name="Oval 239"/>
          <p:cNvSpPr/>
          <p:nvPr/>
        </p:nvSpPr>
        <p:spPr bwMode="ltGray">
          <a:xfrm>
            <a:off x="559244" y="2675320"/>
            <a:ext cx="1668080" cy="1668080"/>
          </a:xfrm>
          <a:prstGeom prst="ellipse">
            <a:avLst/>
          </a:prstGeom>
          <a:solidFill>
            <a:schemeClr val="bg1"/>
          </a:solidFill>
          <a:ln w="28575">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241" name="Picture 2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910" y="3003106"/>
            <a:ext cx="1576796" cy="1182598"/>
          </a:xfrm>
          <a:prstGeom prst="rect">
            <a:avLst/>
          </a:prstGeom>
        </p:spPr>
      </p:pic>
      <p:sp>
        <p:nvSpPr>
          <p:cNvPr id="234" name="Rectangle 233">
            <a:extLst>
              <a:ext uri="{FF2B5EF4-FFF2-40B4-BE49-F238E27FC236}">
                <a16:creationId xmlns:a16="http://schemas.microsoft.com/office/drawing/2014/main" id="{E6A06F72-5550-4F94-85B6-F3C25AAECD7F}"/>
              </a:ext>
            </a:extLst>
          </p:cNvPr>
          <p:cNvSpPr>
            <a:spLocks noChangeAspect="1"/>
          </p:cNvSpPr>
          <p:nvPr/>
        </p:nvSpPr>
        <p:spPr>
          <a:xfrm>
            <a:off x="5532950" y="5475896"/>
            <a:ext cx="182880" cy="182880"/>
          </a:xfrm>
          <a:prstGeom prst="rect">
            <a:avLst/>
          </a:prstGeom>
          <a:solidFill>
            <a:schemeClr val="bg1">
              <a:lumMod val="95000"/>
            </a:schemeClr>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35" name="Rectangle 234">
            <a:extLst>
              <a:ext uri="{FF2B5EF4-FFF2-40B4-BE49-F238E27FC236}">
                <a16:creationId xmlns:a16="http://schemas.microsoft.com/office/drawing/2014/main" id="{0EF656B6-E7AF-420C-B88D-23924FF5B89C}"/>
              </a:ext>
            </a:extLst>
          </p:cNvPr>
          <p:cNvSpPr>
            <a:spLocks noChangeAspect="1"/>
          </p:cNvSpPr>
          <p:nvPr/>
        </p:nvSpPr>
        <p:spPr>
          <a:xfrm>
            <a:off x="5823127" y="4380689"/>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37" name="Rectangle 236">
            <a:extLst>
              <a:ext uri="{FF2B5EF4-FFF2-40B4-BE49-F238E27FC236}">
                <a16:creationId xmlns:a16="http://schemas.microsoft.com/office/drawing/2014/main" id="{0B6DC0AF-8028-4E50-A542-F5D90C2D2455}"/>
              </a:ext>
            </a:extLst>
          </p:cNvPr>
          <p:cNvSpPr>
            <a:spLocks noChangeAspect="1"/>
          </p:cNvSpPr>
          <p:nvPr/>
        </p:nvSpPr>
        <p:spPr>
          <a:xfrm>
            <a:off x="4997462"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44" name="Rectangle 243">
            <a:extLst>
              <a:ext uri="{FF2B5EF4-FFF2-40B4-BE49-F238E27FC236}">
                <a16:creationId xmlns:a16="http://schemas.microsoft.com/office/drawing/2014/main" id="{1AFED0AC-4B5F-4E39-BF87-36920DD20139}"/>
              </a:ext>
            </a:extLst>
          </p:cNvPr>
          <p:cNvSpPr>
            <a:spLocks noChangeAspect="1"/>
          </p:cNvSpPr>
          <p:nvPr/>
        </p:nvSpPr>
        <p:spPr>
          <a:xfrm>
            <a:off x="5872137"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45" name="Rectangle 244">
            <a:extLst>
              <a:ext uri="{FF2B5EF4-FFF2-40B4-BE49-F238E27FC236}">
                <a16:creationId xmlns:a16="http://schemas.microsoft.com/office/drawing/2014/main" id="{8D8DF535-207C-4459-B8B6-08771EE6553E}"/>
              </a:ext>
            </a:extLst>
          </p:cNvPr>
          <p:cNvSpPr>
            <a:spLocks noChangeAspect="1"/>
          </p:cNvSpPr>
          <p:nvPr/>
        </p:nvSpPr>
        <p:spPr>
          <a:xfrm>
            <a:off x="5217022"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46" name="Rectangle 245">
            <a:extLst>
              <a:ext uri="{FF2B5EF4-FFF2-40B4-BE49-F238E27FC236}">
                <a16:creationId xmlns:a16="http://schemas.microsoft.com/office/drawing/2014/main" id="{993AEF18-8933-4EAE-950F-1388D846FAB9}"/>
              </a:ext>
            </a:extLst>
          </p:cNvPr>
          <p:cNvSpPr>
            <a:spLocks noChangeAspect="1"/>
          </p:cNvSpPr>
          <p:nvPr/>
        </p:nvSpPr>
        <p:spPr>
          <a:xfrm>
            <a:off x="2855382"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47" name="Rectangle 246">
            <a:extLst>
              <a:ext uri="{FF2B5EF4-FFF2-40B4-BE49-F238E27FC236}">
                <a16:creationId xmlns:a16="http://schemas.microsoft.com/office/drawing/2014/main" id="{8F331C52-FDFC-4018-8477-2A16482CE083}"/>
              </a:ext>
            </a:extLst>
          </p:cNvPr>
          <p:cNvSpPr>
            <a:spLocks noChangeAspect="1"/>
          </p:cNvSpPr>
          <p:nvPr/>
        </p:nvSpPr>
        <p:spPr>
          <a:xfrm>
            <a:off x="3495313"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48" name="Rectangle 247">
            <a:extLst>
              <a:ext uri="{FF2B5EF4-FFF2-40B4-BE49-F238E27FC236}">
                <a16:creationId xmlns:a16="http://schemas.microsoft.com/office/drawing/2014/main" id="{ACD4A261-2CD5-4E3F-8272-A81CF8598CCA}"/>
              </a:ext>
            </a:extLst>
          </p:cNvPr>
          <p:cNvSpPr>
            <a:spLocks noChangeAspect="1"/>
          </p:cNvSpPr>
          <p:nvPr/>
        </p:nvSpPr>
        <p:spPr>
          <a:xfrm>
            <a:off x="3274562"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252" name="Rectangle 251">
            <a:extLst>
              <a:ext uri="{FF2B5EF4-FFF2-40B4-BE49-F238E27FC236}">
                <a16:creationId xmlns:a16="http://schemas.microsoft.com/office/drawing/2014/main" id="{653EA3D9-78DC-4B36-9A98-3521A0BE7A57}"/>
              </a:ext>
            </a:extLst>
          </p:cNvPr>
          <p:cNvSpPr>
            <a:spLocks noChangeAspect="1"/>
          </p:cNvSpPr>
          <p:nvPr/>
        </p:nvSpPr>
        <p:spPr>
          <a:xfrm>
            <a:off x="3725105" y="4271257"/>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3" name="Rectangle 252">
            <a:extLst>
              <a:ext uri="{FF2B5EF4-FFF2-40B4-BE49-F238E27FC236}">
                <a16:creationId xmlns:a16="http://schemas.microsoft.com/office/drawing/2014/main" id="{2FE08BE1-D485-483C-AABD-145CFB5EB545}"/>
              </a:ext>
            </a:extLst>
          </p:cNvPr>
          <p:cNvSpPr>
            <a:spLocks noChangeAspect="1"/>
          </p:cNvSpPr>
          <p:nvPr/>
        </p:nvSpPr>
        <p:spPr>
          <a:xfrm>
            <a:off x="3670646"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4" name="Rectangle 253">
            <a:extLst>
              <a:ext uri="{FF2B5EF4-FFF2-40B4-BE49-F238E27FC236}">
                <a16:creationId xmlns:a16="http://schemas.microsoft.com/office/drawing/2014/main" id="{EF02881D-AEED-4181-83A7-F6058872D25D}"/>
              </a:ext>
            </a:extLst>
          </p:cNvPr>
          <p:cNvSpPr>
            <a:spLocks noChangeAspect="1"/>
          </p:cNvSpPr>
          <p:nvPr/>
        </p:nvSpPr>
        <p:spPr>
          <a:xfrm>
            <a:off x="3448256"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5" name="Rectangle 254">
            <a:extLst>
              <a:ext uri="{FF2B5EF4-FFF2-40B4-BE49-F238E27FC236}">
                <a16:creationId xmlns:a16="http://schemas.microsoft.com/office/drawing/2014/main" id="{8A2DB5A3-E121-48E3-AED8-4F872544FE52}"/>
              </a:ext>
            </a:extLst>
          </p:cNvPr>
          <p:cNvSpPr>
            <a:spLocks noChangeAspect="1"/>
          </p:cNvSpPr>
          <p:nvPr/>
        </p:nvSpPr>
        <p:spPr>
          <a:xfrm>
            <a:off x="4949885"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6" name="Rectangle 255">
            <a:extLst>
              <a:ext uri="{FF2B5EF4-FFF2-40B4-BE49-F238E27FC236}">
                <a16:creationId xmlns:a16="http://schemas.microsoft.com/office/drawing/2014/main" id="{59BAE7ED-8B34-449D-A0BC-B9E9E4E13A4B}"/>
              </a:ext>
            </a:extLst>
          </p:cNvPr>
          <p:cNvSpPr>
            <a:spLocks noChangeAspect="1"/>
          </p:cNvSpPr>
          <p:nvPr/>
        </p:nvSpPr>
        <p:spPr>
          <a:xfrm>
            <a:off x="4912744"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8" name="Rectangle 257">
            <a:extLst>
              <a:ext uri="{FF2B5EF4-FFF2-40B4-BE49-F238E27FC236}">
                <a16:creationId xmlns:a16="http://schemas.microsoft.com/office/drawing/2014/main" id="{3703EEE7-0EC2-4814-95A0-CE7607575BBA}"/>
              </a:ext>
            </a:extLst>
          </p:cNvPr>
          <p:cNvSpPr>
            <a:spLocks noChangeAspect="1"/>
          </p:cNvSpPr>
          <p:nvPr/>
        </p:nvSpPr>
        <p:spPr>
          <a:xfrm>
            <a:off x="5648090" y="4271257"/>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9" name="Rectangle 258">
            <a:extLst>
              <a:ext uri="{FF2B5EF4-FFF2-40B4-BE49-F238E27FC236}">
                <a16:creationId xmlns:a16="http://schemas.microsoft.com/office/drawing/2014/main" id="{B9243C70-7A27-4897-BC2C-2368D5A4AE2D}"/>
              </a:ext>
            </a:extLst>
          </p:cNvPr>
          <p:cNvSpPr>
            <a:spLocks noChangeAspect="1"/>
          </p:cNvSpPr>
          <p:nvPr/>
        </p:nvSpPr>
        <p:spPr>
          <a:xfrm>
            <a:off x="4875603"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0" name="Rectangle 259">
            <a:extLst>
              <a:ext uri="{FF2B5EF4-FFF2-40B4-BE49-F238E27FC236}">
                <a16:creationId xmlns:a16="http://schemas.microsoft.com/office/drawing/2014/main" id="{6D558F65-4DDD-42BE-AADF-0BC64261A622}"/>
              </a:ext>
            </a:extLst>
          </p:cNvPr>
          <p:cNvSpPr>
            <a:spLocks noChangeAspect="1"/>
          </p:cNvSpPr>
          <p:nvPr/>
        </p:nvSpPr>
        <p:spPr>
          <a:xfrm>
            <a:off x="9667447" y="4271257"/>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2" name="Rectangle 261">
            <a:extLst>
              <a:ext uri="{FF2B5EF4-FFF2-40B4-BE49-F238E27FC236}">
                <a16:creationId xmlns:a16="http://schemas.microsoft.com/office/drawing/2014/main" id="{799C7090-8F5D-4DC7-A9E2-F35E382A7F3C}"/>
              </a:ext>
            </a:extLst>
          </p:cNvPr>
          <p:cNvSpPr>
            <a:spLocks noChangeAspect="1"/>
          </p:cNvSpPr>
          <p:nvPr/>
        </p:nvSpPr>
        <p:spPr>
          <a:xfrm>
            <a:off x="7699514" y="4271257"/>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3" name="Rectangle 262">
            <a:extLst>
              <a:ext uri="{FF2B5EF4-FFF2-40B4-BE49-F238E27FC236}">
                <a16:creationId xmlns:a16="http://schemas.microsoft.com/office/drawing/2014/main" id="{B9EA5360-4B20-4510-A06D-031AE9925BE1}"/>
              </a:ext>
            </a:extLst>
          </p:cNvPr>
          <p:cNvSpPr>
            <a:spLocks noChangeAspect="1"/>
          </p:cNvSpPr>
          <p:nvPr/>
        </p:nvSpPr>
        <p:spPr>
          <a:xfrm>
            <a:off x="7482441" y="4271257"/>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7" name="Rectangle 266">
            <a:extLst>
              <a:ext uri="{FF2B5EF4-FFF2-40B4-BE49-F238E27FC236}">
                <a16:creationId xmlns:a16="http://schemas.microsoft.com/office/drawing/2014/main" id="{F7053C7E-2AF4-49A3-AE42-4A2C0FADA79F}"/>
              </a:ext>
            </a:extLst>
          </p:cNvPr>
          <p:cNvSpPr>
            <a:spLocks noChangeAspect="1"/>
          </p:cNvSpPr>
          <p:nvPr/>
        </p:nvSpPr>
        <p:spPr>
          <a:xfrm>
            <a:off x="2801334"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8" name="Rectangle 267">
            <a:extLst>
              <a:ext uri="{FF2B5EF4-FFF2-40B4-BE49-F238E27FC236}">
                <a16:creationId xmlns:a16="http://schemas.microsoft.com/office/drawing/2014/main" id="{26780AB0-25E5-404E-8100-400C07F2AC4D}"/>
              </a:ext>
            </a:extLst>
          </p:cNvPr>
          <p:cNvSpPr>
            <a:spLocks noChangeAspect="1"/>
          </p:cNvSpPr>
          <p:nvPr/>
        </p:nvSpPr>
        <p:spPr>
          <a:xfrm>
            <a:off x="5169341"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9" name="Rectangle 268">
            <a:extLst>
              <a:ext uri="{FF2B5EF4-FFF2-40B4-BE49-F238E27FC236}">
                <a16:creationId xmlns:a16="http://schemas.microsoft.com/office/drawing/2014/main" id="{EC766130-1632-4EB8-9AE9-2638E9922F0F}"/>
              </a:ext>
            </a:extLst>
          </p:cNvPr>
          <p:cNvSpPr>
            <a:spLocks noChangeAspect="1"/>
          </p:cNvSpPr>
          <p:nvPr/>
        </p:nvSpPr>
        <p:spPr>
          <a:xfrm>
            <a:off x="3069535" y="4271257"/>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0" name="Rectangle 269">
            <a:extLst>
              <a:ext uri="{FF2B5EF4-FFF2-40B4-BE49-F238E27FC236}">
                <a16:creationId xmlns:a16="http://schemas.microsoft.com/office/drawing/2014/main" id="{C9BFC43C-EFAF-42F0-AE2D-09F71948D3FD}"/>
              </a:ext>
            </a:extLst>
          </p:cNvPr>
          <p:cNvSpPr>
            <a:spLocks noChangeAspect="1"/>
          </p:cNvSpPr>
          <p:nvPr/>
        </p:nvSpPr>
        <p:spPr>
          <a:xfrm>
            <a:off x="2739862"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1" name="Rectangle 270">
            <a:extLst>
              <a:ext uri="{FF2B5EF4-FFF2-40B4-BE49-F238E27FC236}">
                <a16:creationId xmlns:a16="http://schemas.microsoft.com/office/drawing/2014/main" id="{9EC63017-B46C-43AD-9BE6-76D5F35FF30E}"/>
              </a:ext>
            </a:extLst>
          </p:cNvPr>
          <p:cNvSpPr>
            <a:spLocks noChangeAspect="1"/>
          </p:cNvSpPr>
          <p:nvPr/>
        </p:nvSpPr>
        <p:spPr>
          <a:xfrm>
            <a:off x="2678390"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2" name="Rectangle 271">
            <a:extLst>
              <a:ext uri="{FF2B5EF4-FFF2-40B4-BE49-F238E27FC236}">
                <a16:creationId xmlns:a16="http://schemas.microsoft.com/office/drawing/2014/main" id="{51D17034-342B-4D85-A880-15A46A5E488C}"/>
              </a:ext>
            </a:extLst>
          </p:cNvPr>
          <p:cNvSpPr>
            <a:spLocks noChangeAspect="1"/>
          </p:cNvSpPr>
          <p:nvPr/>
        </p:nvSpPr>
        <p:spPr>
          <a:xfrm>
            <a:off x="3011871"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9" name="Rectangle 278">
            <a:extLst>
              <a:ext uri="{FF2B5EF4-FFF2-40B4-BE49-F238E27FC236}">
                <a16:creationId xmlns:a16="http://schemas.microsoft.com/office/drawing/2014/main" id="{DBFFD380-6D26-4676-B777-08CA34EA0BB5}"/>
              </a:ext>
            </a:extLst>
          </p:cNvPr>
          <p:cNvSpPr>
            <a:spLocks noChangeAspect="1"/>
          </p:cNvSpPr>
          <p:nvPr/>
        </p:nvSpPr>
        <p:spPr>
          <a:xfrm>
            <a:off x="7041491"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81" name="Rectangle 280">
            <a:extLst>
              <a:ext uri="{FF2B5EF4-FFF2-40B4-BE49-F238E27FC236}">
                <a16:creationId xmlns:a16="http://schemas.microsoft.com/office/drawing/2014/main" id="{2D77F90B-9313-4B13-934E-739152D382B2}"/>
              </a:ext>
            </a:extLst>
          </p:cNvPr>
          <p:cNvSpPr>
            <a:spLocks noChangeAspect="1"/>
          </p:cNvSpPr>
          <p:nvPr/>
        </p:nvSpPr>
        <p:spPr>
          <a:xfrm>
            <a:off x="5822797"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98" name="Rectangle 297">
            <a:extLst>
              <a:ext uri="{FF2B5EF4-FFF2-40B4-BE49-F238E27FC236}">
                <a16:creationId xmlns:a16="http://schemas.microsoft.com/office/drawing/2014/main" id="{41BE74F3-99F0-4DC4-B163-74A67365530F}"/>
              </a:ext>
            </a:extLst>
          </p:cNvPr>
          <p:cNvSpPr>
            <a:spLocks noChangeAspect="1"/>
          </p:cNvSpPr>
          <p:nvPr/>
        </p:nvSpPr>
        <p:spPr>
          <a:xfrm>
            <a:off x="5783892"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05" name="Rectangle 304">
            <a:extLst>
              <a:ext uri="{FF2B5EF4-FFF2-40B4-BE49-F238E27FC236}">
                <a16:creationId xmlns:a16="http://schemas.microsoft.com/office/drawing/2014/main" id="{7FA26133-2543-4934-9523-ABFCB24284FE}"/>
              </a:ext>
            </a:extLst>
          </p:cNvPr>
          <p:cNvSpPr>
            <a:spLocks noChangeAspect="1"/>
          </p:cNvSpPr>
          <p:nvPr/>
        </p:nvSpPr>
        <p:spPr>
          <a:xfrm>
            <a:off x="10312795" y="4271257"/>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06" name="Rectangle 305">
            <a:extLst>
              <a:ext uri="{FF2B5EF4-FFF2-40B4-BE49-F238E27FC236}">
                <a16:creationId xmlns:a16="http://schemas.microsoft.com/office/drawing/2014/main" id="{05D3B567-A4F4-4B29-9669-8A683B1204DD}"/>
              </a:ext>
            </a:extLst>
          </p:cNvPr>
          <p:cNvSpPr>
            <a:spLocks noChangeAspect="1"/>
          </p:cNvSpPr>
          <p:nvPr/>
        </p:nvSpPr>
        <p:spPr>
          <a:xfrm>
            <a:off x="10259062"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08" name="Rectangle 307">
            <a:extLst>
              <a:ext uri="{FF2B5EF4-FFF2-40B4-BE49-F238E27FC236}">
                <a16:creationId xmlns:a16="http://schemas.microsoft.com/office/drawing/2014/main" id="{4E992AAC-1D25-430C-9C43-2EAFD6CD4C47}"/>
              </a:ext>
            </a:extLst>
          </p:cNvPr>
          <p:cNvSpPr>
            <a:spLocks noChangeAspect="1"/>
          </p:cNvSpPr>
          <p:nvPr/>
        </p:nvSpPr>
        <p:spPr>
          <a:xfrm>
            <a:off x="7832611" y="43738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13" name="Rectangle 312">
            <a:extLst>
              <a:ext uri="{FF2B5EF4-FFF2-40B4-BE49-F238E27FC236}">
                <a16:creationId xmlns:a16="http://schemas.microsoft.com/office/drawing/2014/main" id="{774E76F8-4CE6-4619-A5F0-DDA60C67CA20}"/>
              </a:ext>
            </a:extLst>
          </p:cNvPr>
          <p:cNvSpPr>
            <a:spLocks noChangeAspect="1"/>
          </p:cNvSpPr>
          <p:nvPr/>
        </p:nvSpPr>
        <p:spPr>
          <a:xfrm>
            <a:off x="8127673"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58" name="Rectangle 457">
            <a:extLst>
              <a:ext uri="{FF2B5EF4-FFF2-40B4-BE49-F238E27FC236}">
                <a16:creationId xmlns:a16="http://schemas.microsoft.com/office/drawing/2014/main" id="{56A49B67-5E4F-45BF-9F13-B825B699B434}"/>
              </a:ext>
            </a:extLst>
          </p:cNvPr>
          <p:cNvSpPr>
            <a:spLocks noChangeAspect="1"/>
          </p:cNvSpPr>
          <p:nvPr/>
        </p:nvSpPr>
        <p:spPr>
          <a:xfrm>
            <a:off x="7259585" y="4271257"/>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59" name="Rectangle 458">
            <a:extLst>
              <a:ext uri="{FF2B5EF4-FFF2-40B4-BE49-F238E27FC236}">
                <a16:creationId xmlns:a16="http://schemas.microsoft.com/office/drawing/2014/main" id="{25A2A4E0-134F-4BB9-9905-5E0EEC010CDA}"/>
              </a:ext>
            </a:extLst>
          </p:cNvPr>
          <p:cNvSpPr>
            <a:spLocks noChangeAspect="1"/>
          </p:cNvSpPr>
          <p:nvPr/>
        </p:nvSpPr>
        <p:spPr>
          <a:xfrm>
            <a:off x="3608763"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60" name="Rectangle 459">
            <a:extLst>
              <a:ext uri="{FF2B5EF4-FFF2-40B4-BE49-F238E27FC236}">
                <a16:creationId xmlns:a16="http://schemas.microsoft.com/office/drawing/2014/main" id="{77422B80-EA9D-483A-B7EB-8A4190DBD25B}"/>
              </a:ext>
            </a:extLst>
          </p:cNvPr>
          <p:cNvSpPr>
            <a:spLocks noChangeAspect="1"/>
          </p:cNvSpPr>
          <p:nvPr/>
        </p:nvSpPr>
        <p:spPr>
          <a:xfrm>
            <a:off x="3776420"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61" name="Rectangle 460">
            <a:extLst>
              <a:ext uri="{FF2B5EF4-FFF2-40B4-BE49-F238E27FC236}">
                <a16:creationId xmlns:a16="http://schemas.microsoft.com/office/drawing/2014/main" id="{FEFA97F9-9A87-4CF1-9357-BA1D4BB17693}"/>
              </a:ext>
            </a:extLst>
          </p:cNvPr>
          <p:cNvSpPr>
            <a:spLocks noChangeAspect="1"/>
          </p:cNvSpPr>
          <p:nvPr/>
        </p:nvSpPr>
        <p:spPr>
          <a:xfrm>
            <a:off x="3219556"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62" name="Rectangle 461">
            <a:extLst>
              <a:ext uri="{FF2B5EF4-FFF2-40B4-BE49-F238E27FC236}">
                <a16:creationId xmlns:a16="http://schemas.microsoft.com/office/drawing/2014/main" id="{77463FB6-93E4-461F-8912-87B7C42D4E34}"/>
              </a:ext>
            </a:extLst>
          </p:cNvPr>
          <p:cNvSpPr>
            <a:spLocks noChangeAspect="1"/>
          </p:cNvSpPr>
          <p:nvPr/>
        </p:nvSpPr>
        <p:spPr>
          <a:xfrm>
            <a:off x="2946784"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63" name="Rectangle 462">
            <a:extLst>
              <a:ext uri="{FF2B5EF4-FFF2-40B4-BE49-F238E27FC236}">
                <a16:creationId xmlns:a16="http://schemas.microsoft.com/office/drawing/2014/main" id="{372B9306-BCBC-4CFA-B761-E85B2B84D5FE}"/>
              </a:ext>
            </a:extLst>
          </p:cNvPr>
          <p:cNvSpPr>
            <a:spLocks noChangeAspect="1"/>
          </p:cNvSpPr>
          <p:nvPr/>
        </p:nvSpPr>
        <p:spPr>
          <a:xfrm>
            <a:off x="2897996" y="45262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64" name="Rectangle 463">
            <a:extLst>
              <a:ext uri="{FF2B5EF4-FFF2-40B4-BE49-F238E27FC236}">
                <a16:creationId xmlns:a16="http://schemas.microsoft.com/office/drawing/2014/main" id="{0DECEFC5-B9A7-445A-9D04-ECC0E73AF3F3}"/>
              </a:ext>
            </a:extLst>
          </p:cNvPr>
          <p:cNvSpPr>
            <a:spLocks noChangeAspect="1"/>
          </p:cNvSpPr>
          <p:nvPr/>
        </p:nvSpPr>
        <p:spPr>
          <a:xfrm>
            <a:off x="3164551"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65" name="Rectangle 464">
            <a:extLst>
              <a:ext uri="{FF2B5EF4-FFF2-40B4-BE49-F238E27FC236}">
                <a16:creationId xmlns:a16="http://schemas.microsoft.com/office/drawing/2014/main" id="{604E82A4-8118-4B4E-9147-589B1DBEB646}"/>
              </a:ext>
            </a:extLst>
          </p:cNvPr>
          <p:cNvSpPr>
            <a:spLocks noChangeAspect="1"/>
          </p:cNvSpPr>
          <p:nvPr/>
        </p:nvSpPr>
        <p:spPr>
          <a:xfrm>
            <a:off x="3117602"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67" name="Rectangle 466">
            <a:extLst>
              <a:ext uri="{FF2B5EF4-FFF2-40B4-BE49-F238E27FC236}">
                <a16:creationId xmlns:a16="http://schemas.microsoft.com/office/drawing/2014/main" id="{56DC6920-D5BF-45A3-941A-B7B5A272A102}"/>
              </a:ext>
            </a:extLst>
          </p:cNvPr>
          <p:cNvSpPr>
            <a:spLocks noChangeAspect="1"/>
          </p:cNvSpPr>
          <p:nvPr/>
        </p:nvSpPr>
        <p:spPr>
          <a:xfrm>
            <a:off x="5440077" y="4271257"/>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68" name="Rectangle 467">
            <a:extLst>
              <a:ext uri="{FF2B5EF4-FFF2-40B4-BE49-F238E27FC236}">
                <a16:creationId xmlns:a16="http://schemas.microsoft.com/office/drawing/2014/main" id="{CCE6EC01-BA5C-4530-8C80-FE637502C4C8}"/>
              </a:ext>
            </a:extLst>
          </p:cNvPr>
          <p:cNvSpPr>
            <a:spLocks noChangeAspect="1"/>
          </p:cNvSpPr>
          <p:nvPr/>
        </p:nvSpPr>
        <p:spPr>
          <a:xfrm>
            <a:off x="5617793"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69" name="Rectangle 468">
            <a:extLst>
              <a:ext uri="{FF2B5EF4-FFF2-40B4-BE49-F238E27FC236}">
                <a16:creationId xmlns:a16="http://schemas.microsoft.com/office/drawing/2014/main" id="{B4024AB1-BFCB-4C29-A969-FC6F5B6EA80D}"/>
              </a:ext>
            </a:extLst>
          </p:cNvPr>
          <p:cNvSpPr>
            <a:spLocks noChangeAspect="1"/>
          </p:cNvSpPr>
          <p:nvPr/>
        </p:nvSpPr>
        <p:spPr>
          <a:xfrm>
            <a:off x="5399990"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70" name="Rectangle 469">
            <a:extLst>
              <a:ext uri="{FF2B5EF4-FFF2-40B4-BE49-F238E27FC236}">
                <a16:creationId xmlns:a16="http://schemas.microsoft.com/office/drawing/2014/main" id="{412A2FEC-AF5C-4F56-930F-54911F470B48}"/>
              </a:ext>
            </a:extLst>
          </p:cNvPr>
          <p:cNvSpPr>
            <a:spLocks noChangeAspect="1"/>
          </p:cNvSpPr>
          <p:nvPr/>
        </p:nvSpPr>
        <p:spPr>
          <a:xfrm>
            <a:off x="5142533"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71" name="Rectangle 470">
            <a:extLst>
              <a:ext uri="{FF2B5EF4-FFF2-40B4-BE49-F238E27FC236}">
                <a16:creationId xmlns:a16="http://schemas.microsoft.com/office/drawing/2014/main" id="{BA7F53B9-7E84-4F47-87A5-A558A45F1C22}"/>
              </a:ext>
            </a:extLst>
          </p:cNvPr>
          <p:cNvSpPr>
            <a:spLocks noChangeAspect="1"/>
          </p:cNvSpPr>
          <p:nvPr/>
        </p:nvSpPr>
        <p:spPr>
          <a:xfrm>
            <a:off x="5359902"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72" name="Rectangle 471">
            <a:extLst>
              <a:ext uri="{FF2B5EF4-FFF2-40B4-BE49-F238E27FC236}">
                <a16:creationId xmlns:a16="http://schemas.microsoft.com/office/drawing/2014/main" id="{0F38CF84-9749-451A-B84A-925FC9F1960C}"/>
              </a:ext>
            </a:extLst>
          </p:cNvPr>
          <p:cNvSpPr>
            <a:spLocks noChangeAspect="1"/>
          </p:cNvSpPr>
          <p:nvPr/>
        </p:nvSpPr>
        <p:spPr>
          <a:xfrm>
            <a:off x="5577061" y="44500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73" name="Rectangle 472">
            <a:extLst>
              <a:ext uri="{FF2B5EF4-FFF2-40B4-BE49-F238E27FC236}">
                <a16:creationId xmlns:a16="http://schemas.microsoft.com/office/drawing/2014/main" id="{37282BED-A2B0-4621-9732-497C1D03B427}"/>
              </a:ext>
            </a:extLst>
          </p:cNvPr>
          <p:cNvSpPr>
            <a:spLocks noChangeAspect="1"/>
          </p:cNvSpPr>
          <p:nvPr/>
        </p:nvSpPr>
        <p:spPr>
          <a:xfrm>
            <a:off x="5319814"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74" name="Rectangle 473">
            <a:extLst>
              <a:ext uri="{FF2B5EF4-FFF2-40B4-BE49-F238E27FC236}">
                <a16:creationId xmlns:a16="http://schemas.microsoft.com/office/drawing/2014/main" id="{218C9B8F-6BCD-49C1-838F-7E4934214FE7}"/>
              </a:ext>
            </a:extLst>
          </p:cNvPr>
          <p:cNvSpPr>
            <a:spLocks noChangeAspect="1"/>
          </p:cNvSpPr>
          <p:nvPr/>
        </p:nvSpPr>
        <p:spPr>
          <a:xfrm>
            <a:off x="5536329"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75" name="Rectangle 474">
            <a:extLst>
              <a:ext uri="{FF2B5EF4-FFF2-40B4-BE49-F238E27FC236}">
                <a16:creationId xmlns:a16="http://schemas.microsoft.com/office/drawing/2014/main" id="{D166873B-C29D-4D29-8335-413529CB8E80}"/>
              </a:ext>
            </a:extLst>
          </p:cNvPr>
          <p:cNvSpPr>
            <a:spLocks noChangeAspect="1"/>
          </p:cNvSpPr>
          <p:nvPr/>
        </p:nvSpPr>
        <p:spPr>
          <a:xfrm>
            <a:off x="5949991"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80" name="Rectangle 479">
            <a:extLst>
              <a:ext uri="{FF2B5EF4-FFF2-40B4-BE49-F238E27FC236}">
                <a16:creationId xmlns:a16="http://schemas.microsoft.com/office/drawing/2014/main" id="{6DCDF11F-E927-402D-805E-53CEB4447AAD}"/>
              </a:ext>
            </a:extLst>
          </p:cNvPr>
          <p:cNvSpPr>
            <a:spLocks noChangeAspect="1"/>
          </p:cNvSpPr>
          <p:nvPr/>
        </p:nvSpPr>
        <p:spPr>
          <a:xfrm>
            <a:off x="5744987"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9" name="Rectangle 488">
            <a:extLst>
              <a:ext uri="{FF2B5EF4-FFF2-40B4-BE49-F238E27FC236}">
                <a16:creationId xmlns:a16="http://schemas.microsoft.com/office/drawing/2014/main" id="{6B465C51-A00D-4BFE-B629-2808A13FE1BB}"/>
              </a:ext>
            </a:extLst>
          </p:cNvPr>
          <p:cNvSpPr>
            <a:spLocks noChangeAspect="1"/>
          </p:cNvSpPr>
          <p:nvPr/>
        </p:nvSpPr>
        <p:spPr>
          <a:xfrm>
            <a:off x="7405843"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9" name="Rectangle 498">
            <a:extLst>
              <a:ext uri="{FF2B5EF4-FFF2-40B4-BE49-F238E27FC236}">
                <a16:creationId xmlns:a16="http://schemas.microsoft.com/office/drawing/2014/main" id="{BBE27A96-7BEC-4BAA-9326-EFFE80D141AD}"/>
              </a:ext>
            </a:extLst>
          </p:cNvPr>
          <p:cNvSpPr>
            <a:spLocks noChangeAspect="1"/>
          </p:cNvSpPr>
          <p:nvPr/>
        </p:nvSpPr>
        <p:spPr>
          <a:xfrm>
            <a:off x="7632283" y="43738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0" name="Rectangle 499">
            <a:extLst>
              <a:ext uri="{FF2B5EF4-FFF2-40B4-BE49-F238E27FC236}">
                <a16:creationId xmlns:a16="http://schemas.microsoft.com/office/drawing/2014/main" id="{0DF38595-3460-4B8D-84C9-AEDEC805330A}"/>
              </a:ext>
            </a:extLst>
          </p:cNvPr>
          <p:cNvSpPr>
            <a:spLocks noChangeAspect="1"/>
          </p:cNvSpPr>
          <p:nvPr/>
        </p:nvSpPr>
        <p:spPr>
          <a:xfrm>
            <a:off x="7548339"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5" name="Rectangle 504">
            <a:extLst>
              <a:ext uri="{FF2B5EF4-FFF2-40B4-BE49-F238E27FC236}">
                <a16:creationId xmlns:a16="http://schemas.microsoft.com/office/drawing/2014/main" id="{CA0C4BB7-0EB8-44A8-8114-EFAF3160957F}"/>
              </a:ext>
            </a:extLst>
          </p:cNvPr>
          <p:cNvSpPr>
            <a:spLocks noChangeAspect="1"/>
          </p:cNvSpPr>
          <p:nvPr/>
        </p:nvSpPr>
        <p:spPr>
          <a:xfrm>
            <a:off x="8066532" y="43738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6" name="Rectangle 505">
            <a:extLst>
              <a:ext uri="{FF2B5EF4-FFF2-40B4-BE49-F238E27FC236}">
                <a16:creationId xmlns:a16="http://schemas.microsoft.com/office/drawing/2014/main" id="{D2450FD1-2667-402A-92C2-BB59FDC7D502}"/>
              </a:ext>
            </a:extLst>
          </p:cNvPr>
          <p:cNvSpPr>
            <a:spLocks noChangeAspect="1"/>
          </p:cNvSpPr>
          <p:nvPr/>
        </p:nvSpPr>
        <p:spPr>
          <a:xfrm>
            <a:off x="7995079"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8" name="Rectangle 507">
            <a:extLst>
              <a:ext uri="{FF2B5EF4-FFF2-40B4-BE49-F238E27FC236}">
                <a16:creationId xmlns:a16="http://schemas.microsoft.com/office/drawing/2014/main" id="{B6CE407C-42B5-49E7-B144-7FBCE86AD147}"/>
              </a:ext>
            </a:extLst>
          </p:cNvPr>
          <p:cNvSpPr>
            <a:spLocks noChangeAspect="1"/>
          </p:cNvSpPr>
          <p:nvPr/>
        </p:nvSpPr>
        <p:spPr>
          <a:xfrm>
            <a:off x="9890300" y="4271257"/>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9" name="Rectangle 508">
            <a:extLst>
              <a:ext uri="{FF2B5EF4-FFF2-40B4-BE49-F238E27FC236}">
                <a16:creationId xmlns:a16="http://schemas.microsoft.com/office/drawing/2014/main" id="{8E57AFC9-55F4-4794-984E-922B2CCC92EC}"/>
              </a:ext>
            </a:extLst>
          </p:cNvPr>
          <p:cNvSpPr>
            <a:spLocks noChangeAspect="1"/>
          </p:cNvSpPr>
          <p:nvPr/>
        </p:nvSpPr>
        <p:spPr>
          <a:xfrm>
            <a:off x="9451014" y="4271257"/>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0" name="Rectangle 509">
            <a:extLst>
              <a:ext uri="{FF2B5EF4-FFF2-40B4-BE49-F238E27FC236}">
                <a16:creationId xmlns:a16="http://schemas.microsoft.com/office/drawing/2014/main" id="{B2BA5BB5-10F1-4AD9-89E5-5161654C19FF}"/>
              </a:ext>
            </a:extLst>
          </p:cNvPr>
          <p:cNvSpPr>
            <a:spLocks noChangeAspect="1"/>
          </p:cNvSpPr>
          <p:nvPr/>
        </p:nvSpPr>
        <p:spPr>
          <a:xfrm>
            <a:off x="9397104" y="43738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1" name="Rectangle 510">
            <a:extLst>
              <a:ext uri="{FF2B5EF4-FFF2-40B4-BE49-F238E27FC236}">
                <a16:creationId xmlns:a16="http://schemas.microsoft.com/office/drawing/2014/main" id="{785FCB00-DA64-4FE8-A494-4AD73016B8A3}"/>
              </a:ext>
            </a:extLst>
          </p:cNvPr>
          <p:cNvSpPr>
            <a:spLocks noChangeAspect="1"/>
          </p:cNvSpPr>
          <p:nvPr/>
        </p:nvSpPr>
        <p:spPr>
          <a:xfrm>
            <a:off x="9614994"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2" name="Rectangle 511">
            <a:extLst>
              <a:ext uri="{FF2B5EF4-FFF2-40B4-BE49-F238E27FC236}">
                <a16:creationId xmlns:a16="http://schemas.microsoft.com/office/drawing/2014/main" id="{8A93BB9A-6344-42E0-B585-C27181F2DA72}"/>
              </a:ext>
            </a:extLst>
          </p:cNvPr>
          <p:cNvSpPr>
            <a:spLocks noChangeAspect="1"/>
          </p:cNvSpPr>
          <p:nvPr/>
        </p:nvSpPr>
        <p:spPr>
          <a:xfrm>
            <a:off x="9562542"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cxnSp>
        <p:nvCxnSpPr>
          <p:cNvPr id="5" name="Straight Arrow Connector 4">
            <a:extLst>
              <a:ext uri="{FF2B5EF4-FFF2-40B4-BE49-F238E27FC236}">
                <a16:creationId xmlns:a16="http://schemas.microsoft.com/office/drawing/2014/main" id="{38299838-7374-4718-9AA6-44855608DCB3}"/>
              </a:ext>
            </a:extLst>
          </p:cNvPr>
          <p:cNvCxnSpPr>
            <a:cxnSpLocks/>
            <a:stCxn id="277" idx="2"/>
            <a:endCxn id="180" idx="7"/>
          </p:cNvCxnSpPr>
          <p:nvPr/>
        </p:nvCxnSpPr>
        <p:spPr>
          <a:xfrm flipH="1">
            <a:off x="7464692" y="4802232"/>
            <a:ext cx="2410177" cy="642773"/>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0924A4-F4C1-49E1-8A2D-92334E8D8C15}"/>
              </a:ext>
            </a:extLst>
          </p:cNvPr>
          <p:cNvCxnSpPr>
            <a:stCxn id="276" idx="2"/>
            <a:endCxn id="180" idx="0"/>
          </p:cNvCxnSpPr>
          <p:nvPr/>
        </p:nvCxnSpPr>
        <p:spPr>
          <a:xfrm flipH="1">
            <a:off x="7342793" y="4800600"/>
            <a:ext cx="349032" cy="593912"/>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266713" y="5135884"/>
            <a:ext cx="1655396" cy="286232"/>
          </a:xfrm>
          <a:prstGeom prst="rect">
            <a:avLst/>
          </a:prstGeom>
          <a:solidFill>
            <a:srgbClr val="425563"/>
          </a:solidFill>
        </p:spPr>
        <p:txBody>
          <a:bodyPr wrap="square">
            <a:spAutoFit/>
          </a:bodyPr>
          <a:lstStyle/>
          <a:p>
            <a:pPr algn="ctr">
              <a:lnSpc>
                <a:spcPct val="90000"/>
              </a:lnSpc>
            </a:pPr>
            <a:r>
              <a:rPr lang="en-US" sz="1400" kern="0" dirty="0">
                <a:solidFill>
                  <a:schemeClr val="bg1"/>
                </a:solidFill>
                <a:latin typeface="Arial" charset="0"/>
                <a:ea typeface="Arial" charset="0"/>
                <a:cs typeface="Arial" charset="0"/>
              </a:rPr>
              <a:t>Persistent storage</a:t>
            </a:r>
          </a:p>
        </p:txBody>
      </p:sp>
      <p:sp>
        <p:nvSpPr>
          <p:cNvPr id="534" name="Rectangle 533">
            <a:extLst>
              <a:ext uri="{FF2B5EF4-FFF2-40B4-BE49-F238E27FC236}">
                <a16:creationId xmlns:a16="http://schemas.microsoft.com/office/drawing/2014/main" id="{9CF76480-6E1A-40E6-A978-48E7BEA0A39D}"/>
              </a:ext>
            </a:extLst>
          </p:cNvPr>
          <p:cNvSpPr>
            <a:spLocks noChangeAspect="1"/>
          </p:cNvSpPr>
          <p:nvPr/>
        </p:nvSpPr>
        <p:spPr>
          <a:xfrm>
            <a:off x="10327193" y="307994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5" name="Rectangle 534">
            <a:extLst>
              <a:ext uri="{FF2B5EF4-FFF2-40B4-BE49-F238E27FC236}">
                <a16:creationId xmlns:a16="http://schemas.microsoft.com/office/drawing/2014/main" id="{D1F80392-B044-49EC-83CF-915659B8CADC}"/>
              </a:ext>
            </a:extLst>
          </p:cNvPr>
          <p:cNvSpPr>
            <a:spLocks noChangeAspect="1"/>
          </p:cNvSpPr>
          <p:nvPr/>
        </p:nvSpPr>
        <p:spPr>
          <a:xfrm>
            <a:off x="10273460"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6" name="Rectangle 535">
            <a:extLst>
              <a:ext uri="{FF2B5EF4-FFF2-40B4-BE49-F238E27FC236}">
                <a16:creationId xmlns:a16="http://schemas.microsoft.com/office/drawing/2014/main" id="{BED76A85-AAEE-43A1-9B9A-65F4C01EB4DB}"/>
              </a:ext>
            </a:extLst>
          </p:cNvPr>
          <p:cNvSpPr>
            <a:spLocks noChangeAspect="1"/>
          </p:cNvSpPr>
          <p:nvPr/>
        </p:nvSpPr>
        <p:spPr>
          <a:xfrm>
            <a:off x="9904698" y="308064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7" name="Rectangle 536">
            <a:extLst>
              <a:ext uri="{FF2B5EF4-FFF2-40B4-BE49-F238E27FC236}">
                <a16:creationId xmlns:a16="http://schemas.microsoft.com/office/drawing/2014/main" id="{05C01034-F27B-45A9-B0F3-CC68344A55AD}"/>
              </a:ext>
            </a:extLst>
          </p:cNvPr>
          <p:cNvSpPr>
            <a:spLocks noChangeAspect="1"/>
          </p:cNvSpPr>
          <p:nvPr/>
        </p:nvSpPr>
        <p:spPr>
          <a:xfrm>
            <a:off x="9465412"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8" name="Rectangle 537">
            <a:extLst>
              <a:ext uri="{FF2B5EF4-FFF2-40B4-BE49-F238E27FC236}">
                <a16:creationId xmlns:a16="http://schemas.microsoft.com/office/drawing/2014/main" id="{F2848961-FACD-4AA3-B6BC-04F9C073E0A7}"/>
              </a:ext>
            </a:extLst>
          </p:cNvPr>
          <p:cNvSpPr>
            <a:spLocks noChangeAspect="1"/>
          </p:cNvSpPr>
          <p:nvPr/>
        </p:nvSpPr>
        <p:spPr>
          <a:xfrm>
            <a:off x="9411502"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39" name="Rectangle 538">
            <a:extLst>
              <a:ext uri="{FF2B5EF4-FFF2-40B4-BE49-F238E27FC236}">
                <a16:creationId xmlns:a16="http://schemas.microsoft.com/office/drawing/2014/main" id="{2D117503-64B5-45B6-A00E-311AB0291502}"/>
              </a:ext>
            </a:extLst>
          </p:cNvPr>
          <p:cNvSpPr>
            <a:spLocks noChangeAspect="1"/>
          </p:cNvSpPr>
          <p:nvPr/>
        </p:nvSpPr>
        <p:spPr>
          <a:xfrm>
            <a:off x="10219726"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0" name="Rectangle 539">
            <a:extLst>
              <a:ext uri="{FF2B5EF4-FFF2-40B4-BE49-F238E27FC236}">
                <a16:creationId xmlns:a16="http://schemas.microsoft.com/office/drawing/2014/main" id="{4EB5C854-7621-44A6-8696-E364D8F600CB}"/>
              </a:ext>
            </a:extLst>
          </p:cNvPr>
          <p:cNvSpPr>
            <a:spLocks noChangeAspect="1"/>
          </p:cNvSpPr>
          <p:nvPr/>
        </p:nvSpPr>
        <p:spPr>
          <a:xfrm>
            <a:off x="10118518"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2" name="Rectangle 541">
            <a:extLst>
              <a:ext uri="{FF2B5EF4-FFF2-40B4-BE49-F238E27FC236}">
                <a16:creationId xmlns:a16="http://schemas.microsoft.com/office/drawing/2014/main" id="{D83E7D18-B613-4AFF-BB23-4622B7BBF173}"/>
              </a:ext>
            </a:extLst>
          </p:cNvPr>
          <p:cNvSpPr>
            <a:spLocks noChangeAspect="1"/>
          </p:cNvSpPr>
          <p:nvPr/>
        </p:nvSpPr>
        <p:spPr>
          <a:xfrm>
            <a:off x="7926345"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3" name="Rectangle 542">
            <a:extLst>
              <a:ext uri="{FF2B5EF4-FFF2-40B4-BE49-F238E27FC236}">
                <a16:creationId xmlns:a16="http://schemas.microsoft.com/office/drawing/2014/main" id="{65DDB1C5-26C8-4CCC-84DF-5D034EEA782E}"/>
              </a:ext>
            </a:extLst>
          </p:cNvPr>
          <p:cNvSpPr>
            <a:spLocks noChangeAspect="1"/>
          </p:cNvSpPr>
          <p:nvPr/>
        </p:nvSpPr>
        <p:spPr>
          <a:xfrm>
            <a:off x="7282912" y="308064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5" name="Rectangle 544">
            <a:extLst>
              <a:ext uri="{FF2B5EF4-FFF2-40B4-BE49-F238E27FC236}">
                <a16:creationId xmlns:a16="http://schemas.microsoft.com/office/drawing/2014/main" id="{3E857F6C-1C8E-40E4-9558-5A90DADBD780}"/>
              </a:ext>
            </a:extLst>
          </p:cNvPr>
          <p:cNvSpPr>
            <a:spLocks noChangeAspect="1"/>
          </p:cNvSpPr>
          <p:nvPr/>
        </p:nvSpPr>
        <p:spPr>
          <a:xfrm>
            <a:off x="7280406" y="307994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7" name="Rectangle 546">
            <a:extLst>
              <a:ext uri="{FF2B5EF4-FFF2-40B4-BE49-F238E27FC236}">
                <a16:creationId xmlns:a16="http://schemas.microsoft.com/office/drawing/2014/main" id="{5B422013-2B75-488F-A301-CE963558F82A}"/>
              </a:ext>
            </a:extLst>
          </p:cNvPr>
          <p:cNvSpPr>
            <a:spLocks noChangeAspect="1"/>
          </p:cNvSpPr>
          <p:nvPr/>
        </p:nvSpPr>
        <p:spPr>
          <a:xfrm>
            <a:off x="5837525" y="3184114"/>
            <a:ext cx="182880" cy="182880"/>
          </a:xfrm>
          <a:prstGeom prst="rect">
            <a:avLst/>
          </a:prstGeom>
          <a:solidFill>
            <a:schemeClr val="bg2"/>
          </a:solid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8" name="Rectangle 547">
            <a:extLst>
              <a:ext uri="{FF2B5EF4-FFF2-40B4-BE49-F238E27FC236}">
                <a16:creationId xmlns:a16="http://schemas.microsoft.com/office/drawing/2014/main" id="{86939322-3258-457E-B05D-E7A27325D59D}"/>
              </a:ext>
            </a:extLst>
          </p:cNvPr>
          <p:cNvSpPr>
            <a:spLocks noChangeAspect="1"/>
          </p:cNvSpPr>
          <p:nvPr/>
        </p:nvSpPr>
        <p:spPr>
          <a:xfrm>
            <a:off x="5011860"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49" name="Rectangle 548">
            <a:extLst>
              <a:ext uri="{FF2B5EF4-FFF2-40B4-BE49-F238E27FC236}">
                <a16:creationId xmlns:a16="http://schemas.microsoft.com/office/drawing/2014/main" id="{B4E412EB-7C14-4ECF-999C-1590922F03F5}"/>
              </a:ext>
            </a:extLst>
          </p:cNvPr>
          <p:cNvSpPr>
            <a:spLocks noChangeAspect="1"/>
          </p:cNvSpPr>
          <p:nvPr/>
        </p:nvSpPr>
        <p:spPr>
          <a:xfrm>
            <a:off x="5886535"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50" name="Rectangle 549">
            <a:extLst>
              <a:ext uri="{FF2B5EF4-FFF2-40B4-BE49-F238E27FC236}">
                <a16:creationId xmlns:a16="http://schemas.microsoft.com/office/drawing/2014/main" id="{2408543D-FDDB-4078-8284-5A6651367693}"/>
              </a:ext>
            </a:extLst>
          </p:cNvPr>
          <p:cNvSpPr>
            <a:spLocks noChangeAspect="1"/>
          </p:cNvSpPr>
          <p:nvPr/>
        </p:nvSpPr>
        <p:spPr>
          <a:xfrm>
            <a:off x="5231420" y="308006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51" name="Rectangle 550">
            <a:extLst>
              <a:ext uri="{FF2B5EF4-FFF2-40B4-BE49-F238E27FC236}">
                <a16:creationId xmlns:a16="http://schemas.microsoft.com/office/drawing/2014/main" id="{2337A081-7552-4C1B-B50D-70587106589E}"/>
              </a:ext>
            </a:extLst>
          </p:cNvPr>
          <p:cNvSpPr>
            <a:spLocks noChangeAspect="1"/>
          </p:cNvSpPr>
          <p:nvPr/>
        </p:nvSpPr>
        <p:spPr>
          <a:xfrm>
            <a:off x="2869780"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52" name="Rectangle 551">
            <a:extLst>
              <a:ext uri="{FF2B5EF4-FFF2-40B4-BE49-F238E27FC236}">
                <a16:creationId xmlns:a16="http://schemas.microsoft.com/office/drawing/2014/main" id="{FAA3185A-FDF8-4638-83D4-DCF3FB5B1A7C}"/>
              </a:ext>
            </a:extLst>
          </p:cNvPr>
          <p:cNvSpPr>
            <a:spLocks noChangeAspect="1"/>
          </p:cNvSpPr>
          <p:nvPr/>
        </p:nvSpPr>
        <p:spPr>
          <a:xfrm>
            <a:off x="3509711"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53" name="Rectangle 552">
            <a:extLst>
              <a:ext uri="{FF2B5EF4-FFF2-40B4-BE49-F238E27FC236}">
                <a16:creationId xmlns:a16="http://schemas.microsoft.com/office/drawing/2014/main" id="{F72C20AD-195F-4C57-9CD7-3015BAC89D0D}"/>
              </a:ext>
            </a:extLst>
          </p:cNvPr>
          <p:cNvSpPr>
            <a:spLocks noChangeAspect="1"/>
          </p:cNvSpPr>
          <p:nvPr/>
        </p:nvSpPr>
        <p:spPr>
          <a:xfrm>
            <a:off x="3288960" y="308064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55" name="Rectangle 554">
            <a:extLst>
              <a:ext uri="{FF2B5EF4-FFF2-40B4-BE49-F238E27FC236}">
                <a16:creationId xmlns:a16="http://schemas.microsoft.com/office/drawing/2014/main" id="{69B4E2A0-F6A5-4991-9E93-F61E2D72F404}"/>
              </a:ext>
            </a:extLst>
          </p:cNvPr>
          <p:cNvSpPr>
            <a:spLocks noChangeAspect="1"/>
          </p:cNvSpPr>
          <p:nvPr/>
        </p:nvSpPr>
        <p:spPr>
          <a:xfrm>
            <a:off x="3739503"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6" name="Rectangle 555">
            <a:extLst>
              <a:ext uri="{FF2B5EF4-FFF2-40B4-BE49-F238E27FC236}">
                <a16:creationId xmlns:a16="http://schemas.microsoft.com/office/drawing/2014/main" id="{CD397D76-B24F-46F5-BF0E-12038DAB8D49}"/>
              </a:ext>
            </a:extLst>
          </p:cNvPr>
          <p:cNvSpPr>
            <a:spLocks noChangeAspect="1"/>
          </p:cNvSpPr>
          <p:nvPr/>
        </p:nvSpPr>
        <p:spPr>
          <a:xfrm>
            <a:off x="368504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7" name="Rectangle 556">
            <a:extLst>
              <a:ext uri="{FF2B5EF4-FFF2-40B4-BE49-F238E27FC236}">
                <a16:creationId xmlns:a16="http://schemas.microsoft.com/office/drawing/2014/main" id="{50CE6997-57B0-4A4E-8DCD-97CD7DA76B1B}"/>
              </a:ext>
            </a:extLst>
          </p:cNvPr>
          <p:cNvSpPr>
            <a:spLocks noChangeAspect="1"/>
          </p:cNvSpPr>
          <p:nvPr/>
        </p:nvSpPr>
        <p:spPr>
          <a:xfrm>
            <a:off x="346265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8" name="Rectangle 557">
            <a:extLst>
              <a:ext uri="{FF2B5EF4-FFF2-40B4-BE49-F238E27FC236}">
                <a16:creationId xmlns:a16="http://schemas.microsoft.com/office/drawing/2014/main" id="{86B33C3C-163D-4D12-8B0B-A148D3073626}"/>
              </a:ext>
            </a:extLst>
          </p:cNvPr>
          <p:cNvSpPr>
            <a:spLocks noChangeAspect="1"/>
          </p:cNvSpPr>
          <p:nvPr/>
        </p:nvSpPr>
        <p:spPr>
          <a:xfrm>
            <a:off x="4964283"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59" name="Rectangle 558">
            <a:extLst>
              <a:ext uri="{FF2B5EF4-FFF2-40B4-BE49-F238E27FC236}">
                <a16:creationId xmlns:a16="http://schemas.microsoft.com/office/drawing/2014/main" id="{C29E9691-60B5-44F6-93AE-D196880D47FB}"/>
              </a:ext>
            </a:extLst>
          </p:cNvPr>
          <p:cNvSpPr>
            <a:spLocks noChangeAspect="1"/>
          </p:cNvSpPr>
          <p:nvPr/>
        </p:nvSpPr>
        <p:spPr>
          <a:xfrm>
            <a:off x="492714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0" name="Rectangle 559">
            <a:extLst>
              <a:ext uri="{FF2B5EF4-FFF2-40B4-BE49-F238E27FC236}">
                <a16:creationId xmlns:a16="http://schemas.microsoft.com/office/drawing/2014/main" id="{AD8B47A6-76B4-418C-B764-0BD77D4CB401}"/>
              </a:ext>
            </a:extLst>
          </p:cNvPr>
          <p:cNvSpPr>
            <a:spLocks noChangeAspect="1"/>
          </p:cNvSpPr>
          <p:nvPr/>
        </p:nvSpPr>
        <p:spPr>
          <a:xfrm>
            <a:off x="10060201"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3" name="Rectangle 562">
            <a:extLst>
              <a:ext uri="{FF2B5EF4-FFF2-40B4-BE49-F238E27FC236}">
                <a16:creationId xmlns:a16="http://schemas.microsoft.com/office/drawing/2014/main" id="{DE625319-9DC5-4A30-8852-9C87D32261D8}"/>
              </a:ext>
            </a:extLst>
          </p:cNvPr>
          <p:cNvSpPr>
            <a:spLocks noChangeAspect="1"/>
          </p:cNvSpPr>
          <p:nvPr/>
        </p:nvSpPr>
        <p:spPr>
          <a:xfrm>
            <a:off x="5662488" y="308064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4" name="Rectangle 563">
            <a:extLst>
              <a:ext uri="{FF2B5EF4-FFF2-40B4-BE49-F238E27FC236}">
                <a16:creationId xmlns:a16="http://schemas.microsoft.com/office/drawing/2014/main" id="{EC1E96C9-FDD1-4C01-873D-9FD8474BF37D}"/>
              </a:ext>
            </a:extLst>
          </p:cNvPr>
          <p:cNvSpPr>
            <a:spLocks noChangeAspect="1"/>
          </p:cNvSpPr>
          <p:nvPr/>
        </p:nvSpPr>
        <p:spPr>
          <a:xfrm>
            <a:off x="4890001"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5" name="Rectangle 564">
            <a:extLst>
              <a:ext uri="{FF2B5EF4-FFF2-40B4-BE49-F238E27FC236}">
                <a16:creationId xmlns:a16="http://schemas.microsoft.com/office/drawing/2014/main" id="{53F1DB10-DEC1-4121-A42F-A7DC1FE4872C}"/>
              </a:ext>
            </a:extLst>
          </p:cNvPr>
          <p:cNvSpPr>
            <a:spLocks noChangeAspect="1"/>
          </p:cNvSpPr>
          <p:nvPr/>
        </p:nvSpPr>
        <p:spPr>
          <a:xfrm>
            <a:off x="9681845" y="307994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6" name="Rectangle 565">
            <a:extLst>
              <a:ext uri="{FF2B5EF4-FFF2-40B4-BE49-F238E27FC236}">
                <a16:creationId xmlns:a16="http://schemas.microsoft.com/office/drawing/2014/main" id="{4D03F880-B57D-4F63-875D-1B19839510E3}"/>
              </a:ext>
            </a:extLst>
          </p:cNvPr>
          <p:cNvSpPr>
            <a:spLocks noChangeAspect="1"/>
          </p:cNvSpPr>
          <p:nvPr/>
        </p:nvSpPr>
        <p:spPr>
          <a:xfrm>
            <a:off x="9849000" y="31779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7" name="Rectangle 566">
            <a:extLst>
              <a:ext uri="{FF2B5EF4-FFF2-40B4-BE49-F238E27FC236}">
                <a16:creationId xmlns:a16="http://schemas.microsoft.com/office/drawing/2014/main" id="{92408071-2A12-4001-A1C3-EEE5AD76660A}"/>
              </a:ext>
            </a:extLst>
          </p:cNvPr>
          <p:cNvSpPr>
            <a:spLocks noChangeAspect="1"/>
          </p:cNvSpPr>
          <p:nvPr/>
        </p:nvSpPr>
        <p:spPr>
          <a:xfrm>
            <a:off x="7713912"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8" name="Rectangle 567">
            <a:extLst>
              <a:ext uri="{FF2B5EF4-FFF2-40B4-BE49-F238E27FC236}">
                <a16:creationId xmlns:a16="http://schemas.microsoft.com/office/drawing/2014/main" id="{1D67D7D2-FDDA-4662-8F25-BE6D2D399085}"/>
              </a:ext>
            </a:extLst>
          </p:cNvPr>
          <p:cNvSpPr>
            <a:spLocks noChangeAspect="1"/>
          </p:cNvSpPr>
          <p:nvPr/>
        </p:nvSpPr>
        <p:spPr>
          <a:xfrm>
            <a:off x="7496839"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69" name="Rectangle 568">
            <a:extLst>
              <a:ext uri="{FF2B5EF4-FFF2-40B4-BE49-F238E27FC236}">
                <a16:creationId xmlns:a16="http://schemas.microsoft.com/office/drawing/2014/main" id="{5F34F8E3-D750-493A-8226-CE01D29F1AEC}"/>
              </a:ext>
            </a:extLst>
          </p:cNvPr>
          <p:cNvSpPr>
            <a:spLocks noChangeAspect="1"/>
          </p:cNvSpPr>
          <p:nvPr/>
        </p:nvSpPr>
        <p:spPr>
          <a:xfrm>
            <a:off x="10006498"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0" name="Rectangle 569">
            <a:extLst>
              <a:ext uri="{FF2B5EF4-FFF2-40B4-BE49-F238E27FC236}">
                <a16:creationId xmlns:a16="http://schemas.microsoft.com/office/drawing/2014/main" id="{501271DE-3F9D-4203-936E-E43E97B7F9FA}"/>
              </a:ext>
            </a:extLst>
          </p:cNvPr>
          <p:cNvSpPr>
            <a:spLocks noChangeAspect="1"/>
          </p:cNvSpPr>
          <p:nvPr/>
        </p:nvSpPr>
        <p:spPr>
          <a:xfrm>
            <a:off x="935759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1" name="Rectangle 570">
            <a:extLst>
              <a:ext uri="{FF2B5EF4-FFF2-40B4-BE49-F238E27FC236}">
                <a16:creationId xmlns:a16="http://schemas.microsoft.com/office/drawing/2014/main" id="{9BB760E4-5BD8-4F57-AD98-58458F8B289D}"/>
              </a:ext>
            </a:extLst>
          </p:cNvPr>
          <p:cNvSpPr>
            <a:spLocks noChangeAspect="1"/>
          </p:cNvSpPr>
          <p:nvPr/>
        </p:nvSpPr>
        <p:spPr>
          <a:xfrm>
            <a:off x="9303682"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2" name="Rectangle 571">
            <a:extLst>
              <a:ext uri="{FF2B5EF4-FFF2-40B4-BE49-F238E27FC236}">
                <a16:creationId xmlns:a16="http://schemas.microsoft.com/office/drawing/2014/main" id="{DBE9E0E1-289F-44D0-9767-F8A5CCFB1612}"/>
              </a:ext>
            </a:extLst>
          </p:cNvPr>
          <p:cNvSpPr>
            <a:spLocks noChangeAspect="1"/>
          </p:cNvSpPr>
          <p:nvPr/>
        </p:nvSpPr>
        <p:spPr>
          <a:xfrm>
            <a:off x="2815732"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3" name="Rectangle 572">
            <a:extLst>
              <a:ext uri="{FF2B5EF4-FFF2-40B4-BE49-F238E27FC236}">
                <a16:creationId xmlns:a16="http://schemas.microsoft.com/office/drawing/2014/main" id="{3BEFB3A5-E55A-4644-8F15-17A0463D7486}"/>
              </a:ext>
            </a:extLst>
          </p:cNvPr>
          <p:cNvSpPr>
            <a:spLocks noChangeAspect="1"/>
          </p:cNvSpPr>
          <p:nvPr/>
        </p:nvSpPr>
        <p:spPr>
          <a:xfrm>
            <a:off x="5183739"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4" name="Rectangle 573">
            <a:extLst>
              <a:ext uri="{FF2B5EF4-FFF2-40B4-BE49-F238E27FC236}">
                <a16:creationId xmlns:a16="http://schemas.microsoft.com/office/drawing/2014/main" id="{178BD397-BFA2-4E90-81FE-6FD7672D85C4}"/>
              </a:ext>
            </a:extLst>
          </p:cNvPr>
          <p:cNvSpPr>
            <a:spLocks noChangeAspect="1"/>
          </p:cNvSpPr>
          <p:nvPr/>
        </p:nvSpPr>
        <p:spPr>
          <a:xfrm>
            <a:off x="3083933" y="308064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5" name="Rectangle 574">
            <a:extLst>
              <a:ext uri="{FF2B5EF4-FFF2-40B4-BE49-F238E27FC236}">
                <a16:creationId xmlns:a16="http://schemas.microsoft.com/office/drawing/2014/main" id="{3A995430-FB24-43C6-A011-5A279E2DFD0A}"/>
              </a:ext>
            </a:extLst>
          </p:cNvPr>
          <p:cNvSpPr>
            <a:spLocks noChangeAspect="1"/>
          </p:cNvSpPr>
          <p:nvPr/>
        </p:nvSpPr>
        <p:spPr>
          <a:xfrm>
            <a:off x="2754260"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6" name="Rectangle 575">
            <a:extLst>
              <a:ext uri="{FF2B5EF4-FFF2-40B4-BE49-F238E27FC236}">
                <a16:creationId xmlns:a16="http://schemas.microsoft.com/office/drawing/2014/main" id="{9F202FA2-4540-451B-B29A-8AC6EC505559}"/>
              </a:ext>
            </a:extLst>
          </p:cNvPr>
          <p:cNvSpPr>
            <a:spLocks noChangeAspect="1"/>
          </p:cNvSpPr>
          <p:nvPr/>
        </p:nvSpPr>
        <p:spPr>
          <a:xfrm>
            <a:off x="2692788"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7" name="Rectangle 576">
            <a:extLst>
              <a:ext uri="{FF2B5EF4-FFF2-40B4-BE49-F238E27FC236}">
                <a16:creationId xmlns:a16="http://schemas.microsoft.com/office/drawing/2014/main" id="{A0738EF3-2691-4D6A-92A8-E44C3A3FDCA9}"/>
              </a:ext>
            </a:extLst>
          </p:cNvPr>
          <p:cNvSpPr>
            <a:spLocks noChangeAspect="1"/>
          </p:cNvSpPr>
          <p:nvPr/>
        </p:nvSpPr>
        <p:spPr>
          <a:xfrm>
            <a:off x="3026269"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8" name="Rectangle 577">
            <a:extLst>
              <a:ext uri="{FF2B5EF4-FFF2-40B4-BE49-F238E27FC236}">
                <a16:creationId xmlns:a16="http://schemas.microsoft.com/office/drawing/2014/main" id="{EA40C141-4472-4E6D-9FBF-CA19BC028D52}"/>
              </a:ext>
            </a:extLst>
          </p:cNvPr>
          <p:cNvSpPr>
            <a:spLocks noChangeAspect="1"/>
          </p:cNvSpPr>
          <p:nvPr/>
        </p:nvSpPr>
        <p:spPr>
          <a:xfrm>
            <a:off x="3408173" y="32541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79" name="Rectangle 578">
            <a:extLst>
              <a:ext uri="{FF2B5EF4-FFF2-40B4-BE49-F238E27FC236}">
                <a16:creationId xmlns:a16="http://schemas.microsoft.com/office/drawing/2014/main" id="{F0D1B7CE-025C-475D-9EB2-35275B14BA71}"/>
              </a:ext>
            </a:extLst>
          </p:cNvPr>
          <p:cNvSpPr>
            <a:spLocks noChangeAspect="1"/>
          </p:cNvSpPr>
          <p:nvPr/>
        </p:nvSpPr>
        <p:spPr>
          <a:xfrm>
            <a:off x="7055889"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0" name="Rectangle 579">
            <a:extLst>
              <a:ext uri="{FF2B5EF4-FFF2-40B4-BE49-F238E27FC236}">
                <a16:creationId xmlns:a16="http://schemas.microsoft.com/office/drawing/2014/main" id="{F5BB3545-1E12-49F8-A828-62897F030DE0}"/>
              </a:ext>
            </a:extLst>
          </p:cNvPr>
          <p:cNvSpPr>
            <a:spLocks noChangeAspect="1"/>
          </p:cNvSpPr>
          <p:nvPr/>
        </p:nvSpPr>
        <p:spPr>
          <a:xfrm>
            <a:off x="5837195"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1" name="Rectangle 580">
            <a:extLst>
              <a:ext uri="{FF2B5EF4-FFF2-40B4-BE49-F238E27FC236}">
                <a16:creationId xmlns:a16="http://schemas.microsoft.com/office/drawing/2014/main" id="{ED51A9BA-F1FD-497D-A384-ED1779B712FB}"/>
              </a:ext>
            </a:extLst>
          </p:cNvPr>
          <p:cNvSpPr>
            <a:spLocks noChangeAspect="1"/>
          </p:cNvSpPr>
          <p:nvPr/>
        </p:nvSpPr>
        <p:spPr>
          <a:xfrm>
            <a:off x="5798290"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3" name="Rectangle 582">
            <a:extLst>
              <a:ext uri="{FF2B5EF4-FFF2-40B4-BE49-F238E27FC236}">
                <a16:creationId xmlns:a16="http://schemas.microsoft.com/office/drawing/2014/main" id="{D5477E0C-306E-4273-97D8-EA07E8F65DCA}"/>
              </a:ext>
            </a:extLst>
          </p:cNvPr>
          <p:cNvSpPr>
            <a:spLocks noChangeAspect="1"/>
          </p:cNvSpPr>
          <p:nvPr/>
        </p:nvSpPr>
        <p:spPr>
          <a:xfrm>
            <a:off x="10165992"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6" name="Rectangle 585">
            <a:extLst>
              <a:ext uri="{FF2B5EF4-FFF2-40B4-BE49-F238E27FC236}">
                <a16:creationId xmlns:a16="http://schemas.microsoft.com/office/drawing/2014/main" id="{DF8CBD99-194A-4CDD-AEAF-0622E4D5DF4D}"/>
              </a:ext>
            </a:extLst>
          </p:cNvPr>
          <p:cNvSpPr>
            <a:spLocks noChangeAspect="1"/>
          </p:cNvSpPr>
          <p:nvPr/>
        </p:nvSpPr>
        <p:spPr>
          <a:xfrm>
            <a:off x="8142071" y="307994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7" name="Rectangle 586">
            <a:extLst>
              <a:ext uri="{FF2B5EF4-FFF2-40B4-BE49-F238E27FC236}">
                <a16:creationId xmlns:a16="http://schemas.microsoft.com/office/drawing/2014/main" id="{985AC2A0-0C59-485A-8CB3-10D095C5B8C5}"/>
              </a:ext>
            </a:extLst>
          </p:cNvPr>
          <p:cNvSpPr>
            <a:spLocks noChangeAspect="1"/>
          </p:cNvSpPr>
          <p:nvPr/>
        </p:nvSpPr>
        <p:spPr>
          <a:xfrm>
            <a:off x="8023005"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9" name="Rectangle 588">
            <a:extLst>
              <a:ext uri="{FF2B5EF4-FFF2-40B4-BE49-F238E27FC236}">
                <a16:creationId xmlns:a16="http://schemas.microsoft.com/office/drawing/2014/main" id="{5BB68AC0-8538-4735-A7AA-7185066509BA}"/>
              </a:ext>
            </a:extLst>
          </p:cNvPr>
          <p:cNvSpPr>
            <a:spLocks noChangeAspect="1"/>
          </p:cNvSpPr>
          <p:nvPr/>
        </p:nvSpPr>
        <p:spPr>
          <a:xfrm>
            <a:off x="4888237" y="333726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90" name="Rectangle 589">
            <a:extLst>
              <a:ext uri="{FF2B5EF4-FFF2-40B4-BE49-F238E27FC236}">
                <a16:creationId xmlns:a16="http://schemas.microsoft.com/office/drawing/2014/main" id="{3409654D-8046-4C09-8D58-9E93BAB75896}"/>
              </a:ext>
            </a:extLst>
          </p:cNvPr>
          <p:cNvSpPr>
            <a:spLocks noChangeAspect="1"/>
          </p:cNvSpPr>
          <p:nvPr/>
        </p:nvSpPr>
        <p:spPr>
          <a:xfrm>
            <a:off x="3623161"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91" name="Rectangle 590">
            <a:extLst>
              <a:ext uri="{FF2B5EF4-FFF2-40B4-BE49-F238E27FC236}">
                <a16:creationId xmlns:a16="http://schemas.microsoft.com/office/drawing/2014/main" id="{13E70728-EA19-464A-BB39-6B709FF76B62}"/>
              </a:ext>
            </a:extLst>
          </p:cNvPr>
          <p:cNvSpPr>
            <a:spLocks noChangeAspect="1"/>
          </p:cNvSpPr>
          <p:nvPr/>
        </p:nvSpPr>
        <p:spPr>
          <a:xfrm>
            <a:off x="3790818"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92" name="Rectangle 591">
            <a:extLst>
              <a:ext uri="{FF2B5EF4-FFF2-40B4-BE49-F238E27FC236}">
                <a16:creationId xmlns:a16="http://schemas.microsoft.com/office/drawing/2014/main" id="{FDDE4B21-9A9A-4BC7-B7C0-2199FB9900DD}"/>
              </a:ext>
            </a:extLst>
          </p:cNvPr>
          <p:cNvSpPr>
            <a:spLocks noChangeAspect="1"/>
          </p:cNvSpPr>
          <p:nvPr/>
        </p:nvSpPr>
        <p:spPr>
          <a:xfrm>
            <a:off x="3233954"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93" name="Rectangle 592">
            <a:extLst>
              <a:ext uri="{FF2B5EF4-FFF2-40B4-BE49-F238E27FC236}">
                <a16:creationId xmlns:a16="http://schemas.microsoft.com/office/drawing/2014/main" id="{50EAA7F6-3C78-4A8C-915D-5CB9FD5FC63D}"/>
              </a:ext>
            </a:extLst>
          </p:cNvPr>
          <p:cNvSpPr>
            <a:spLocks noChangeAspect="1"/>
          </p:cNvSpPr>
          <p:nvPr/>
        </p:nvSpPr>
        <p:spPr>
          <a:xfrm>
            <a:off x="2961182"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94" name="Rectangle 593">
            <a:extLst>
              <a:ext uri="{FF2B5EF4-FFF2-40B4-BE49-F238E27FC236}">
                <a16:creationId xmlns:a16="http://schemas.microsoft.com/office/drawing/2014/main" id="{5A807E40-70F0-4FA9-9530-8AE484308D7C}"/>
              </a:ext>
            </a:extLst>
          </p:cNvPr>
          <p:cNvSpPr>
            <a:spLocks noChangeAspect="1"/>
          </p:cNvSpPr>
          <p:nvPr/>
        </p:nvSpPr>
        <p:spPr>
          <a:xfrm>
            <a:off x="2903519"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95" name="Rectangle 594">
            <a:extLst>
              <a:ext uri="{FF2B5EF4-FFF2-40B4-BE49-F238E27FC236}">
                <a16:creationId xmlns:a16="http://schemas.microsoft.com/office/drawing/2014/main" id="{E9788254-C26B-427C-9947-AD240BF79826}"/>
              </a:ext>
            </a:extLst>
          </p:cNvPr>
          <p:cNvSpPr>
            <a:spLocks noChangeAspect="1"/>
          </p:cNvSpPr>
          <p:nvPr/>
        </p:nvSpPr>
        <p:spPr>
          <a:xfrm>
            <a:off x="3178949"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96" name="Rectangle 595">
            <a:extLst>
              <a:ext uri="{FF2B5EF4-FFF2-40B4-BE49-F238E27FC236}">
                <a16:creationId xmlns:a16="http://schemas.microsoft.com/office/drawing/2014/main" id="{3BC0D5C6-4B04-4827-BEDB-0A961A258CA4}"/>
              </a:ext>
            </a:extLst>
          </p:cNvPr>
          <p:cNvSpPr>
            <a:spLocks noChangeAspect="1"/>
          </p:cNvSpPr>
          <p:nvPr/>
        </p:nvSpPr>
        <p:spPr>
          <a:xfrm>
            <a:off x="3123944"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97" name="Rectangle 596">
            <a:extLst>
              <a:ext uri="{FF2B5EF4-FFF2-40B4-BE49-F238E27FC236}">
                <a16:creationId xmlns:a16="http://schemas.microsoft.com/office/drawing/2014/main" id="{92811ED5-970B-40D0-9C6F-D0F3DF0785EA}"/>
              </a:ext>
            </a:extLst>
          </p:cNvPr>
          <p:cNvSpPr>
            <a:spLocks noChangeAspect="1"/>
          </p:cNvSpPr>
          <p:nvPr/>
        </p:nvSpPr>
        <p:spPr>
          <a:xfrm>
            <a:off x="3346268"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98" name="Rectangle 597">
            <a:extLst>
              <a:ext uri="{FF2B5EF4-FFF2-40B4-BE49-F238E27FC236}">
                <a16:creationId xmlns:a16="http://schemas.microsoft.com/office/drawing/2014/main" id="{FAD7FEBD-2286-4878-8564-56D790A44BE5}"/>
              </a:ext>
            </a:extLst>
          </p:cNvPr>
          <p:cNvSpPr>
            <a:spLocks noChangeAspect="1"/>
          </p:cNvSpPr>
          <p:nvPr/>
        </p:nvSpPr>
        <p:spPr>
          <a:xfrm>
            <a:off x="5454475" y="308006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599" name="Rectangle 598">
            <a:extLst>
              <a:ext uri="{FF2B5EF4-FFF2-40B4-BE49-F238E27FC236}">
                <a16:creationId xmlns:a16="http://schemas.microsoft.com/office/drawing/2014/main" id="{9040615B-DB19-4D35-BBC9-EB5CF3E99191}"/>
              </a:ext>
            </a:extLst>
          </p:cNvPr>
          <p:cNvSpPr>
            <a:spLocks noChangeAspect="1"/>
          </p:cNvSpPr>
          <p:nvPr/>
        </p:nvSpPr>
        <p:spPr>
          <a:xfrm>
            <a:off x="5632191" y="31773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600" name="Rectangle 599">
            <a:extLst>
              <a:ext uri="{FF2B5EF4-FFF2-40B4-BE49-F238E27FC236}">
                <a16:creationId xmlns:a16="http://schemas.microsoft.com/office/drawing/2014/main" id="{8413AA8F-7EB7-4A10-93FD-5A2DED3D882D}"/>
              </a:ext>
            </a:extLst>
          </p:cNvPr>
          <p:cNvSpPr>
            <a:spLocks noChangeAspect="1"/>
          </p:cNvSpPr>
          <p:nvPr/>
        </p:nvSpPr>
        <p:spPr>
          <a:xfrm>
            <a:off x="5414388" y="3177342"/>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601" name="Rectangle 600">
            <a:extLst>
              <a:ext uri="{FF2B5EF4-FFF2-40B4-BE49-F238E27FC236}">
                <a16:creationId xmlns:a16="http://schemas.microsoft.com/office/drawing/2014/main" id="{0A690138-D4CE-46A2-9326-BB83EFD14BBA}"/>
              </a:ext>
            </a:extLst>
          </p:cNvPr>
          <p:cNvSpPr>
            <a:spLocks noChangeAspect="1"/>
          </p:cNvSpPr>
          <p:nvPr/>
        </p:nvSpPr>
        <p:spPr>
          <a:xfrm>
            <a:off x="5156931" y="32535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602" name="Rectangle 601">
            <a:extLst>
              <a:ext uri="{FF2B5EF4-FFF2-40B4-BE49-F238E27FC236}">
                <a16:creationId xmlns:a16="http://schemas.microsoft.com/office/drawing/2014/main" id="{64512969-1381-4E7D-ABA0-F67279BEA04C}"/>
              </a:ext>
            </a:extLst>
          </p:cNvPr>
          <p:cNvSpPr>
            <a:spLocks noChangeAspect="1"/>
          </p:cNvSpPr>
          <p:nvPr/>
        </p:nvSpPr>
        <p:spPr>
          <a:xfrm>
            <a:off x="5374300" y="32535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603" name="Rectangle 602">
            <a:extLst>
              <a:ext uri="{FF2B5EF4-FFF2-40B4-BE49-F238E27FC236}">
                <a16:creationId xmlns:a16="http://schemas.microsoft.com/office/drawing/2014/main" id="{A7AEF4FC-C33C-452C-804A-30FA63BAD95D}"/>
              </a:ext>
            </a:extLst>
          </p:cNvPr>
          <p:cNvSpPr>
            <a:spLocks noChangeAspect="1"/>
          </p:cNvSpPr>
          <p:nvPr/>
        </p:nvSpPr>
        <p:spPr>
          <a:xfrm>
            <a:off x="5591459" y="325354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604" name="Rectangle 603">
            <a:extLst>
              <a:ext uri="{FF2B5EF4-FFF2-40B4-BE49-F238E27FC236}">
                <a16:creationId xmlns:a16="http://schemas.microsoft.com/office/drawing/2014/main" id="{93BDB39E-2771-46C8-BAA2-876196830900}"/>
              </a:ext>
            </a:extLst>
          </p:cNvPr>
          <p:cNvSpPr>
            <a:spLocks noChangeAspect="1"/>
          </p:cNvSpPr>
          <p:nvPr/>
        </p:nvSpPr>
        <p:spPr>
          <a:xfrm>
            <a:off x="5334212" y="3329742"/>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605" name="Rectangle 604">
            <a:extLst>
              <a:ext uri="{FF2B5EF4-FFF2-40B4-BE49-F238E27FC236}">
                <a16:creationId xmlns:a16="http://schemas.microsoft.com/office/drawing/2014/main" id="{64C0E9C7-09CE-4C9D-8658-4886C75D2CA1}"/>
              </a:ext>
            </a:extLst>
          </p:cNvPr>
          <p:cNvSpPr>
            <a:spLocks noChangeAspect="1"/>
          </p:cNvSpPr>
          <p:nvPr/>
        </p:nvSpPr>
        <p:spPr>
          <a:xfrm>
            <a:off x="5550727" y="3329742"/>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606" name="Rectangle 605">
            <a:extLst>
              <a:ext uri="{FF2B5EF4-FFF2-40B4-BE49-F238E27FC236}">
                <a16:creationId xmlns:a16="http://schemas.microsoft.com/office/drawing/2014/main" id="{D21922EA-1D85-461E-A9DB-1F9A6BECEE70}"/>
              </a:ext>
            </a:extLst>
          </p:cNvPr>
          <p:cNvSpPr>
            <a:spLocks noChangeAspect="1"/>
          </p:cNvSpPr>
          <p:nvPr/>
        </p:nvSpPr>
        <p:spPr>
          <a:xfrm>
            <a:off x="5964389" y="3329742"/>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607" name="Rectangle 606">
            <a:extLst>
              <a:ext uri="{FF2B5EF4-FFF2-40B4-BE49-F238E27FC236}">
                <a16:creationId xmlns:a16="http://schemas.microsoft.com/office/drawing/2014/main" id="{E4CEF8CB-D96B-49B7-AD04-4A606630F8E2}"/>
              </a:ext>
            </a:extLst>
          </p:cNvPr>
          <p:cNvSpPr>
            <a:spLocks noChangeAspect="1"/>
          </p:cNvSpPr>
          <p:nvPr/>
        </p:nvSpPr>
        <p:spPr>
          <a:xfrm>
            <a:off x="3576126"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09" name="Rectangle 608">
            <a:extLst>
              <a:ext uri="{FF2B5EF4-FFF2-40B4-BE49-F238E27FC236}">
                <a16:creationId xmlns:a16="http://schemas.microsoft.com/office/drawing/2014/main" id="{3D134B8F-8766-4BB7-9605-F58527A4D985}"/>
              </a:ext>
            </a:extLst>
          </p:cNvPr>
          <p:cNvSpPr>
            <a:spLocks noChangeAspect="1"/>
          </p:cNvSpPr>
          <p:nvPr/>
        </p:nvSpPr>
        <p:spPr>
          <a:xfrm>
            <a:off x="5759385"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0" name="Rectangle 609">
            <a:extLst>
              <a:ext uri="{FF2B5EF4-FFF2-40B4-BE49-F238E27FC236}">
                <a16:creationId xmlns:a16="http://schemas.microsoft.com/office/drawing/2014/main" id="{964CCB05-2C27-402D-A785-DB18C3FA08AF}"/>
              </a:ext>
            </a:extLst>
          </p:cNvPr>
          <p:cNvSpPr>
            <a:spLocks noChangeAspect="1"/>
          </p:cNvSpPr>
          <p:nvPr/>
        </p:nvSpPr>
        <p:spPr>
          <a:xfrm>
            <a:off x="7420241"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3" name="Rectangle 612">
            <a:extLst>
              <a:ext uri="{FF2B5EF4-FFF2-40B4-BE49-F238E27FC236}">
                <a16:creationId xmlns:a16="http://schemas.microsoft.com/office/drawing/2014/main" id="{33F423A7-24B3-4BB5-AE00-0D5E7B17D7A0}"/>
              </a:ext>
            </a:extLst>
          </p:cNvPr>
          <p:cNvSpPr>
            <a:spLocks noChangeAspect="1"/>
          </p:cNvSpPr>
          <p:nvPr/>
        </p:nvSpPr>
        <p:spPr>
          <a:xfrm>
            <a:off x="7646681" y="31779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4" name="Rectangle 613">
            <a:extLst>
              <a:ext uri="{FF2B5EF4-FFF2-40B4-BE49-F238E27FC236}">
                <a16:creationId xmlns:a16="http://schemas.microsoft.com/office/drawing/2014/main" id="{2CA3130B-7AAC-4F17-9388-F0563A27CA13}"/>
              </a:ext>
            </a:extLst>
          </p:cNvPr>
          <p:cNvSpPr>
            <a:spLocks noChangeAspect="1"/>
          </p:cNvSpPr>
          <p:nvPr/>
        </p:nvSpPr>
        <p:spPr>
          <a:xfrm>
            <a:off x="7562737"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9" name="Rectangle 618">
            <a:extLst>
              <a:ext uri="{FF2B5EF4-FFF2-40B4-BE49-F238E27FC236}">
                <a16:creationId xmlns:a16="http://schemas.microsoft.com/office/drawing/2014/main" id="{B0D412DD-E7B2-4735-9A60-C4F2245D7520}"/>
              </a:ext>
            </a:extLst>
          </p:cNvPr>
          <p:cNvSpPr>
            <a:spLocks noChangeAspect="1"/>
          </p:cNvSpPr>
          <p:nvPr/>
        </p:nvSpPr>
        <p:spPr>
          <a:xfrm>
            <a:off x="9629392" y="317722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20" name="Rectangle 619">
            <a:extLst>
              <a:ext uri="{FF2B5EF4-FFF2-40B4-BE49-F238E27FC236}">
                <a16:creationId xmlns:a16="http://schemas.microsoft.com/office/drawing/2014/main" id="{B164EC18-6BF1-4528-8B64-105916EDF516}"/>
              </a:ext>
            </a:extLst>
          </p:cNvPr>
          <p:cNvSpPr>
            <a:spLocks noChangeAspect="1"/>
          </p:cNvSpPr>
          <p:nvPr/>
        </p:nvSpPr>
        <p:spPr>
          <a:xfrm>
            <a:off x="9576940" y="3253429"/>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21" name="Rectangle 620">
            <a:extLst>
              <a:ext uri="{FF2B5EF4-FFF2-40B4-BE49-F238E27FC236}">
                <a16:creationId xmlns:a16="http://schemas.microsoft.com/office/drawing/2014/main" id="{F9D779A3-4D3D-4150-822A-A2C7266897DA}"/>
              </a:ext>
            </a:extLst>
          </p:cNvPr>
          <p:cNvSpPr>
            <a:spLocks noChangeAspect="1"/>
          </p:cNvSpPr>
          <p:nvPr/>
        </p:nvSpPr>
        <p:spPr>
          <a:xfrm>
            <a:off x="9524488" y="3329629"/>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22" name="Rectangle 621">
            <a:extLst>
              <a:ext uri="{FF2B5EF4-FFF2-40B4-BE49-F238E27FC236}">
                <a16:creationId xmlns:a16="http://schemas.microsoft.com/office/drawing/2014/main" id="{A1504029-B52D-4E21-87AB-2E0FA0A80B46}"/>
              </a:ext>
            </a:extLst>
          </p:cNvPr>
          <p:cNvSpPr>
            <a:spLocks noChangeAspect="1"/>
          </p:cNvSpPr>
          <p:nvPr/>
        </p:nvSpPr>
        <p:spPr>
          <a:xfrm>
            <a:off x="9793301"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23" name="Rectangle 622">
            <a:extLst>
              <a:ext uri="{FF2B5EF4-FFF2-40B4-BE49-F238E27FC236}">
                <a16:creationId xmlns:a16="http://schemas.microsoft.com/office/drawing/2014/main" id="{5740CE67-C959-4C60-999C-34121C175185}"/>
              </a:ext>
            </a:extLst>
          </p:cNvPr>
          <p:cNvSpPr>
            <a:spLocks noChangeAspect="1"/>
          </p:cNvSpPr>
          <p:nvPr/>
        </p:nvSpPr>
        <p:spPr>
          <a:xfrm>
            <a:off x="9737602"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26" name="Rectangle 625">
            <a:extLst>
              <a:ext uri="{FF2B5EF4-FFF2-40B4-BE49-F238E27FC236}">
                <a16:creationId xmlns:a16="http://schemas.microsoft.com/office/drawing/2014/main" id="{A7D70258-298C-4A3B-8493-4DC16F0726EF}"/>
              </a:ext>
            </a:extLst>
          </p:cNvPr>
          <p:cNvSpPr>
            <a:spLocks noChangeAspect="1"/>
          </p:cNvSpPr>
          <p:nvPr/>
        </p:nvSpPr>
        <p:spPr>
          <a:xfrm>
            <a:off x="9952795"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180" name="Oval 179"/>
          <p:cNvSpPr/>
          <p:nvPr/>
        </p:nvSpPr>
        <p:spPr>
          <a:xfrm>
            <a:off x="7170400" y="5394512"/>
            <a:ext cx="344785" cy="344789"/>
          </a:xfrm>
          <a:prstGeom prst="ellipse">
            <a:avLst/>
          </a:prstGeom>
          <a:solidFill>
            <a:sysClr val="window" lastClr="FFFFFF">
              <a:alpha val="65000"/>
            </a:sysClr>
          </a:solidFill>
          <a:ln w="19050" cap="flat" cmpd="sng" algn="ctr">
            <a:solidFill>
              <a:schemeClr val="accent1"/>
            </a:solidFill>
            <a:prstDash val="solid"/>
          </a:ln>
          <a:effectLst/>
        </p:spPr>
        <p:txBody>
          <a:bodyPr lIns="91380" tIns="45689" rIns="91380" bIns="45689" rtlCol="0" anchor="ctr"/>
          <a:lstStyle/>
          <a:p>
            <a:pPr algn="ctr" defTabSz="913781">
              <a:defRPr/>
            </a:pPr>
            <a:endParaRPr lang="en-US" sz="1900" kern="0" dirty="0">
              <a:solidFill>
                <a:sysClr val="window" lastClr="FFFFFF"/>
              </a:solidFill>
              <a:latin typeface="Arial" charset="0"/>
              <a:ea typeface="Arial" charset="0"/>
              <a:cs typeface="Arial" charset="0"/>
            </a:endParaRPr>
          </a:p>
        </p:txBody>
      </p:sp>
      <p:sp>
        <p:nvSpPr>
          <p:cNvPr id="239" name="Rectangle 238">
            <a:extLst>
              <a:ext uri="{FF2B5EF4-FFF2-40B4-BE49-F238E27FC236}">
                <a16:creationId xmlns:a16="http://schemas.microsoft.com/office/drawing/2014/main" id="{72A3C2DE-723A-41A6-8C9B-9654B646F038}"/>
              </a:ext>
            </a:extLst>
          </p:cNvPr>
          <p:cNvSpPr>
            <a:spLocks noChangeAspect="1"/>
          </p:cNvSpPr>
          <p:nvPr/>
        </p:nvSpPr>
        <p:spPr>
          <a:xfrm>
            <a:off x="7251353" y="5475896"/>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03" name="Rectangle 302">
            <a:extLst>
              <a:ext uri="{FF2B5EF4-FFF2-40B4-BE49-F238E27FC236}">
                <a16:creationId xmlns:a16="http://schemas.microsoft.com/office/drawing/2014/main" id="{F2F3CBD8-56D8-47C5-8DB0-9CB65DB0C6DD}"/>
              </a:ext>
            </a:extLst>
          </p:cNvPr>
          <p:cNvSpPr>
            <a:spLocks noChangeAspect="1"/>
          </p:cNvSpPr>
          <p:nvPr/>
        </p:nvSpPr>
        <p:spPr>
          <a:xfrm>
            <a:off x="5094853" y="45262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4" name="Rectangle 273">
            <a:extLst>
              <a:ext uri="{FF2B5EF4-FFF2-40B4-BE49-F238E27FC236}">
                <a16:creationId xmlns:a16="http://schemas.microsoft.com/office/drawing/2014/main" id="{8DA920E3-31BC-4A28-877E-53E001E375C6}"/>
              </a:ext>
            </a:extLst>
          </p:cNvPr>
          <p:cNvSpPr>
            <a:spLocks noChangeAspect="1"/>
          </p:cNvSpPr>
          <p:nvPr/>
        </p:nvSpPr>
        <p:spPr>
          <a:xfrm>
            <a:off x="3393775" y="44500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66" name="Rectangle 465">
            <a:extLst>
              <a:ext uri="{FF2B5EF4-FFF2-40B4-BE49-F238E27FC236}">
                <a16:creationId xmlns:a16="http://schemas.microsoft.com/office/drawing/2014/main" id="{A7B122E8-3C29-4FF6-A13F-CAB6350F837D}"/>
              </a:ext>
            </a:extLst>
          </p:cNvPr>
          <p:cNvSpPr>
            <a:spLocks noChangeAspect="1"/>
          </p:cNvSpPr>
          <p:nvPr/>
        </p:nvSpPr>
        <p:spPr>
          <a:xfrm>
            <a:off x="3337208"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81">
              <a:defRPr/>
            </a:pPr>
            <a:endParaRPr lang="en-US" sz="1900" kern="0" dirty="0">
              <a:solidFill>
                <a:prstClr val="white"/>
              </a:solidFill>
              <a:latin typeface="Arial" charset="0"/>
              <a:ea typeface="Arial" charset="0"/>
              <a:cs typeface="Arial" charset="0"/>
            </a:endParaRPr>
          </a:p>
        </p:txBody>
      </p:sp>
      <p:sp>
        <p:nvSpPr>
          <p:cNvPr id="476" name="Rectangle 475">
            <a:extLst>
              <a:ext uri="{FF2B5EF4-FFF2-40B4-BE49-F238E27FC236}">
                <a16:creationId xmlns:a16="http://schemas.microsoft.com/office/drawing/2014/main" id="{50CB6E2B-B9C2-4322-8399-13D6DFC58CE9}"/>
              </a:ext>
            </a:extLst>
          </p:cNvPr>
          <p:cNvSpPr>
            <a:spLocks noChangeAspect="1"/>
          </p:cNvSpPr>
          <p:nvPr/>
        </p:nvSpPr>
        <p:spPr>
          <a:xfrm>
            <a:off x="3556814"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0" name="Rectangle 249">
            <a:extLst>
              <a:ext uri="{FF2B5EF4-FFF2-40B4-BE49-F238E27FC236}">
                <a16:creationId xmlns:a16="http://schemas.microsoft.com/office/drawing/2014/main" id="{602207FD-1FC2-4E87-8F77-2493DD2A5143}"/>
              </a:ext>
            </a:extLst>
          </p:cNvPr>
          <p:cNvSpPr>
            <a:spLocks noChangeAspect="1"/>
          </p:cNvSpPr>
          <p:nvPr/>
        </p:nvSpPr>
        <p:spPr>
          <a:xfrm>
            <a:off x="7192839" y="43738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84" name="Rectangle 483">
            <a:extLst>
              <a:ext uri="{FF2B5EF4-FFF2-40B4-BE49-F238E27FC236}">
                <a16:creationId xmlns:a16="http://schemas.microsoft.com/office/drawing/2014/main" id="{D561E9E4-F3D0-4329-880A-3C573C7FCACC}"/>
              </a:ext>
            </a:extLst>
          </p:cNvPr>
          <p:cNvSpPr>
            <a:spLocks noChangeAspect="1"/>
          </p:cNvSpPr>
          <p:nvPr/>
        </p:nvSpPr>
        <p:spPr>
          <a:xfrm>
            <a:off x="7117165"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6" name="Rectangle 495">
            <a:extLst>
              <a:ext uri="{FF2B5EF4-FFF2-40B4-BE49-F238E27FC236}">
                <a16:creationId xmlns:a16="http://schemas.microsoft.com/office/drawing/2014/main" id="{BFF3A1FB-4FAD-4890-9456-018B859A7B57}"/>
              </a:ext>
            </a:extLst>
          </p:cNvPr>
          <p:cNvSpPr>
            <a:spLocks noChangeAspect="1"/>
          </p:cNvSpPr>
          <p:nvPr/>
        </p:nvSpPr>
        <p:spPr>
          <a:xfrm>
            <a:off x="7329245"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497" name="Rectangle 496">
            <a:extLst>
              <a:ext uri="{FF2B5EF4-FFF2-40B4-BE49-F238E27FC236}">
                <a16:creationId xmlns:a16="http://schemas.microsoft.com/office/drawing/2014/main" id="{CDF5567D-B0C2-4465-B8B7-0735E36AB33B}"/>
              </a:ext>
            </a:extLst>
          </p:cNvPr>
          <p:cNvSpPr>
            <a:spLocks noChangeAspect="1"/>
          </p:cNvSpPr>
          <p:nvPr/>
        </p:nvSpPr>
        <p:spPr>
          <a:xfrm>
            <a:off x="7252647" y="45262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70" name="Rectangle 369">
            <a:extLst>
              <a:ext uri="{FF2B5EF4-FFF2-40B4-BE49-F238E27FC236}">
                <a16:creationId xmlns:a16="http://schemas.microsoft.com/office/drawing/2014/main" id="{41435226-F232-4F72-832F-142BA32B8AB8}"/>
              </a:ext>
            </a:extLst>
          </p:cNvPr>
          <p:cNvSpPr>
            <a:spLocks noChangeAspect="1"/>
          </p:cNvSpPr>
          <p:nvPr/>
        </p:nvSpPr>
        <p:spPr>
          <a:xfrm>
            <a:off x="7040765" y="45262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12" name="Rectangle 311">
            <a:extLst>
              <a:ext uri="{FF2B5EF4-FFF2-40B4-BE49-F238E27FC236}">
                <a16:creationId xmlns:a16="http://schemas.microsoft.com/office/drawing/2014/main" id="{E5CACA90-F668-4483-80CA-E6229DBE1D33}"/>
              </a:ext>
            </a:extLst>
          </p:cNvPr>
          <p:cNvSpPr>
            <a:spLocks noChangeAspect="1"/>
          </p:cNvSpPr>
          <p:nvPr/>
        </p:nvSpPr>
        <p:spPr>
          <a:xfrm>
            <a:off x="7464395"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11" name="Rectangle 310">
            <a:extLst>
              <a:ext uri="{FF2B5EF4-FFF2-40B4-BE49-F238E27FC236}">
                <a16:creationId xmlns:a16="http://schemas.microsoft.com/office/drawing/2014/main" id="{5F8120FA-334F-40D9-B9E8-341606824F94}"/>
              </a:ext>
            </a:extLst>
          </p:cNvPr>
          <p:cNvSpPr>
            <a:spLocks noChangeAspect="1"/>
          </p:cNvSpPr>
          <p:nvPr/>
        </p:nvSpPr>
        <p:spPr>
          <a:xfrm>
            <a:off x="7763090" y="44500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4" name="Rectangle 503">
            <a:extLst>
              <a:ext uri="{FF2B5EF4-FFF2-40B4-BE49-F238E27FC236}">
                <a16:creationId xmlns:a16="http://schemas.microsoft.com/office/drawing/2014/main" id="{66A27689-D1B2-4074-9D65-4CEC0B3FAA4A}"/>
              </a:ext>
            </a:extLst>
          </p:cNvPr>
          <p:cNvSpPr>
            <a:spLocks noChangeAspect="1"/>
          </p:cNvSpPr>
          <p:nvPr/>
        </p:nvSpPr>
        <p:spPr>
          <a:xfrm>
            <a:off x="7673939"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07" name="Rectangle 506">
            <a:extLst>
              <a:ext uri="{FF2B5EF4-FFF2-40B4-BE49-F238E27FC236}">
                <a16:creationId xmlns:a16="http://schemas.microsoft.com/office/drawing/2014/main" id="{6545C467-44FD-4D5A-A014-B831BA7B3723}"/>
              </a:ext>
            </a:extLst>
          </p:cNvPr>
          <p:cNvSpPr>
            <a:spLocks noChangeAspect="1"/>
          </p:cNvSpPr>
          <p:nvPr/>
        </p:nvSpPr>
        <p:spPr>
          <a:xfrm>
            <a:off x="7889540"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16" name="Rectangle 315">
            <a:extLst>
              <a:ext uri="{FF2B5EF4-FFF2-40B4-BE49-F238E27FC236}">
                <a16:creationId xmlns:a16="http://schemas.microsoft.com/office/drawing/2014/main" id="{DFA0E40F-F8D9-4121-9342-FBD3B3ACC3A3}"/>
              </a:ext>
            </a:extLst>
          </p:cNvPr>
          <p:cNvSpPr>
            <a:spLocks noChangeAspect="1"/>
          </p:cNvSpPr>
          <p:nvPr/>
        </p:nvSpPr>
        <p:spPr>
          <a:xfrm>
            <a:off x="8101942"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5" name="Rectangle 264">
            <a:extLst>
              <a:ext uri="{FF2B5EF4-FFF2-40B4-BE49-F238E27FC236}">
                <a16:creationId xmlns:a16="http://schemas.microsoft.com/office/drawing/2014/main" id="{012C98E3-4ECF-44FB-9AF6-E41F5881321A}"/>
              </a:ext>
            </a:extLst>
          </p:cNvPr>
          <p:cNvSpPr>
            <a:spLocks noChangeAspect="1"/>
          </p:cNvSpPr>
          <p:nvPr/>
        </p:nvSpPr>
        <p:spPr>
          <a:xfrm>
            <a:off x="9343194"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6" name="Rectangle 265">
            <a:extLst>
              <a:ext uri="{FF2B5EF4-FFF2-40B4-BE49-F238E27FC236}">
                <a16:creationId xmlns:a16="http://schemas.microsoft.com/office/drawing/2014/main" id="{E6B2F866-E154-4519-AD52-D4335923876E}"/>
              </a:ext>
            </a:extLst>
          </p:cNvPr>
          <p:cNvSpPr>
            <a:spLocks noChangeAspect="1"/>
          </p:cNvSpPr>
          <p:nvPr/>
        </p:nvSpPr>
        <p:spPr>
          <a:xfrm>
            <a:off x="9289284" y="45262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3" name="Rectangle 512">
            <a:extLst>
              <a:ext uri="{FF2B5EF4-FFF2-40B4-BE49-F238E27FC236}">
                <a16:creationId xmlns:a16="http://schemas.microsoft.com/office/drawing/2014/main" id="{96AA4864-C849-48CC-9136-BE79F734C6A2}"/>
              </a:ext>
            </a:extLst>
          </p:cNvPr>
          <p:cNvSpPr>
            <a:spLocks noChangeAspect="1"/>
          </p:cNvSpPr>
          <p:nvPr/>
        </p:nvSpPr>
        <p:spPr>
          <a:xfrm>
            <a:off x="9504861" y="45262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1" name="Rectangle 260">
            <a:extLst>
              <a:ext uri="{FF2B5EF4-FFF2-40B4-BE49-F238E27FC236}">
                <a16:creationId xmlns:a16="http://schemas.microsoft.com/office/drawing/2014/main" id="{41ECC493-C335-49D8-97E7-CFEFDFC329B1}"/>
              </a:ext>
            </a:extLst>
          </p:cNvPr>
          <p:cNvSpPr>
            <a:spLocks noChangeAspect="1"/>
          </p:cNvSpPr>
          <p:nvPr/>
        </p:nvSpPr>
        <p:spPr>
          <a:xfrm>
            <a:off x="9834602" y="43738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18" name="Rectangle 517">
            <a:extLst>
              <a:ext uri="{FF2B5EF4-FFF2-40B4-BE49-F238E27FC236}">
                <a16:creationId xmlns:a16="http://schemas.microsoft.com/office/drawing/2014/main" id="{683ED182-D846-49A2-9F07-A29D3460F8EB}"/>
              </a:ext>
            </a:extLst>
          </p:cNvPr>
          <p:cNvSpPr>
            <a:spLocks noChangeAspect="1"/>
          </p:cNvSpPr>
          <p:nvPr/>
        </p:nvSpPr>
        <p:spPr>
          <a:xfrm>
            <a:off x="9778903" y="4450004"/>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1" name="Rectangle 520">
            <a:extLst>
              <a:ext uri="{FF2B5EF4-FFF2-40B4-BE49-F238E27FC236}">
                <a16:creationId xmlns:a16="http://schemas.microsoft.com/office/drawing/2014/main" id="{3BEFCCD2-8C71-4560-A874-399527BC5E28}"/>
              </a:ext>
            </a:extLst>
          </p:cNvPr>
          <p:cNvSpPr>
            <a:spLocks noChangeAspect="1"/>
          </p:cNvSpPr>
          <p:nvPr/>
        </p:nvSpPr>
        <p:spPr>
          <a:xfrm>
            <a:off x="9720438"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57" name="Rectangle 256">
            <a:extLst>
              <a:ext uri="{FF2B5EF4-FFF2-40B4-BE49-F238E27FC236}">
                <a16:creationId xmlns:a16="http://schemas.microsoft.com/office/drawing/2014/main" id="{72E792D4-F9BF-4D5E-A480-7922D5E92B10}"/>
              </a:ext>
            </a:extLst>
          </p:cNvPr>
          <p:cNvSpPr>
            <a:spLocks noChangeAspect="1"/>
          </p:cNvSpPr>
          <p:nvPr/>
        </p:nvSpPr>
        <p:spPr>
          <a:xfrm>
            <a:off x="10045803" y="4373804"/>
            <a:ext cx="182880" cy="182880"/>
          </a:xfrm>
          <a:prstGeom prst="rect">
            <a:avLst/>
          </a:prstGeom>
          <a:pattFill prst="solidDmnd">
            <a:fgClr>
              <a:schemeClr val="tx1"/>
            </a:fgClr>
            <a:bgClr>
              <a:schemeClr val="accent1"/>
            </a:bgClr>
          </a:pattFill>
          <a:ln w="12700" cap="flat" cmpd="sng" algn="ctr">
            <a:solidFill>
              <a:schemeClr val="tx1"/>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64" name="Rectangle 263">
            <a:extLst>
              <a:ext uri="{FF2B5EF4-FFF2-40B4-BE49-F238E27FC236}">
                <a16:creationId xmlns:a16="http://schemas.microsoft.com/office/drawing/2014/main" id="{327402E9-FFFC-4837-A7A2-B5C76E2158AD}"/>
              </a:ext>
            </a:extLst>
          </p:cNvPr>
          <p:cNvSpPr>
            <a:spLocks noChangeAspect="1"/>
          </p:cNvSpPr>
          <p:nvPr/>
        </p:nvSpPr>
        <p:spPr>
          <a:xfrm>
            <a:off x="9992100" y="4450004"/>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278" name="Rectangle 277">
            <a:extLst>
              <a:ext uri="{FF2B5EF4-FFF2-40B4-BE49-F238E27FC236}">
                <a16:creationId xmlns:a16="http://schemas.microsoft.com/office/drawing/2014/main" id="{17A2BEF5-10D7-4F90-8778-B9CF30C73805}"/>
              </a:ext>
            </a:extLst>
          </p:cNvPr>
          <p:cNvSpPr>
            <a:spLocks noChangeAspect="1"/>
          </p:cNvSpPr>
          <p:nvPr/>
        </p:nvSpPr>
        <p:spPr>
          <a:xfrm>
            <a:off x="9936015" y="45262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27" name="Rectangle 526">
            <a:extLst>
              <a:ext uri="{FF2B5EF4-FFF2-40B4-BE49-F238E27FC236}">
                <a16:creationId xmlns:a16="http://schemas.microsoft.com/office/drawing/2014/main" id="{20DBA0F5-8216-4A7D-B924-FB01E02FD417}"/>
              </a:ext>
            </a:extLst>
          </p:cNvPr>
          <p:cNvSpPr>
            <a:spLocks noChangeAspect="1"/>
          </p:cNvSpPr>
          <p:nvPr/>
        </p:nvSpPr>
        <p:spPr>
          <a:xfrm>
            <a:off x="10205328" y="4450004"/>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307" name="Rectangle 306">
            <a:extLst>
              <a:ext uri="{FF2B5EF4-FFF2-40B4-BE49-F238E27FC236}">
                <a16:creationId xmlns:a16="http://schemas.microsoft.com/office/drawing/2014/main" id="{765B5170-E809-4979-9FC8-CD4A4FC796C6}"/>
              </a:ext>
            </a:extLst>
          </p:cNvPr>
          <p:cNvSpPr>
            <a:spLocks noChangeAspect="1"/>
          </p:cNvSpPr>
          <p:nvPr/>
        </p:nvSpPr>
        <p:spPr>
          <a:xfrm>
            <a:off x="10151594" y="4526204"/>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2" name="Rectangle 581">
            <a:extLst>
              <a:ext uri="{FF2B5EF4-FFF2-40B4-BE49-F238E27FC236}">
                <a16:creationId xmlns:a16="http://schemas.microsoft.com/office/drawing/2014/main" id="{8F746319-A247-4639-BC0F-C4853BD19540}"/>
              </a:ext>
            </a:extLst>
          </p:cNvPr>
          <p:cNvSpPr>
            <a:spLocks noChangeAspect="1"/>
          </p:cNvSpPr>
          <p:nvPr/>
        </p:nvSpPr>
        <p:spPr>
          <a:xfrm>
            <a:off x="5109251"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4" name="Rectangle 543">
            <a:extLst>
              <a:ext uri="{FF2B5EF4-FFF2-40B4-BE49-F238E27FC236}">
                <a16:creationId xmlns:a16="http://schemas.microsoft.com/office/drawing/2014/main" id="{67C9B5D2-C78C-49FB-A253-A7CF6EB11977}"/>
              </a:ext>
            </a:extLst>
          </p:cNvPr>
          <p:cNvSpPr>
            <a:spLocks noChangeAspect="1"/>
          </p:cNvSpPr>
          <p:nvPr/>
        </p:nvSpPr>
        <p:spPr>
          <a:xfrm>
            <a:off x="7207237" y="31779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46" name="Rectangle 545">
            <a:extLst>
              <a:ext uri="{FF2B5EF4-FFF2-40B4-BE49-F238E27FC236}">
                <a16:creationId xmlns:a16="http://schemas.microsoft.com/office/drawing/2014/main" id="{BFDCD6FF-EAF3-4E1D-A947-27A994D00061}"/>
              </a:ext>
            </a:extLst>
          </p:cNvPr>
          <p:cNvSpPr>
            <a:spLocks noChangeAspect="1"/>
          </p:cNvSpPr>
          <p:nvPr/>
        </p:nvSpPr>
        <p:spPr>
          <a:xfrm>
            <a:off x="7131563" y="32541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8" name="Rectangle 587">
            <a:extLst>
              <a:ext uri="{FF2B5EF4-FFF2-40B4-BE49-F238E27FC236}">
                <a16:creationId xmlns:a16="http://schemas.microsoft.com/office/drawing/2014/main" id="{5741E789-7E5E-4827-AC6C-E4B2A201FA57}"/>
              </a:ext>
            </a:extLst>
          </p:cNvPr>
          <p:cNvSpPr>
            <a:spLocks noChangeAspect="1"/>
          </p:cNvSpPr>
          <p:nvPr/>
        </p:nvSpPr>
        <p:spPr>
          <a:xfrm>
            <a:off x="7055163" y="3337269"/>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1" name="Rectangle 610">
            <a:extLst>
              <a:ext uri="{FF2B5EF4-FFF2-40B4-BE49-F238E27FC236}">
                <a16:creationId xmlns:a16="http://schemas.microsoft.com/office/drawing/2014/main" id="{7AA3C341-432A-46D4-A4F1-15A828341D1E}"/>
              </a:ext>
            </a:extLst>
          </p:cNvPr>
          <p:cNvSpPr>
            <a:spLocks noChangeAspect="1"/>
          </p:cNvSpPr>
          <p:nvPr/>
        </p:nvSpPr>
        <p:spPr>
          <a:xfrm>
            <a:off x="7343643" y="32541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2" name="Rectangle 611">
            <a:extLst>
              <a:ext uri="{FF2B5EF4-FFF2-40B4-BE49-F238E27FC236}">
                <a16:creationId xmlns:a16="http://schemas.microsoft.com/office/drawing/2014/main" id="{815BE974-9026-4293-AE29-ACBD00BDB9B3}"/>
              </a:ext>
            </a:extLst>
          </p:cNvPr>
          <p:cNvSpPr>
            <a:spLocks noChangeAspect="1"/>
          </p:cNvSpPr>
          <p:nvPr/>
        </p:nvSpPr>
        <p:spPr>
          <a:xfrm>
            <a:off x="7267045" y="3330328"/>
            <a:ext cx="182880" cy="182880"/>
          </a:xfrm>
          <a:prstGeom prst="rect">
            <a:avLst/>
          </a:prstGeom>
          <a:pattFill prst="wdUpDiag">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24" name="Rectangle 623">
            <a:extLst>
              <a:ext uri="{FF2B5EF4-FFF2-40B4-BE49-F238E27FC236}">
                <a16:creationId xmlns:a16="http://schemas.microsoft.com/office/drawing/2014/main" id="{97B9BC6F-F423-450C-B19C-5BC4E3DA6435}"/>
              </a:ext>
            </a:extLst>
          </p:cNvPr>
          <p:cNvSpPr>
            <a:spLocks noChangeAspect="1"/>
          </p:cNvSpPr>
          <p:nvPr/>
        </p:nvSpPr>
        <p:spPr>
          <a:xfrm>
            <a:off x="7478793" y="33303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4" name="Rectangle 583">
            <a:extLst>
              <a:ext uri="{FF2B5EF4-FFF2-40B4-BE49-F238E27FC236}">
                <a16:creationId xmlns:a16="http://schemas.microsoft.com/office/drawing/2014/main" id="{25835266-962B-4B8C-9303-3E012F1D5711}"/>
              </a:ext>
            </a:extLst>
          </p:cNvPr>
          <p:cNvSpPr>
            <a:spLocks noChangeAspect="1"/>
          </p:cNvSpPr>
          <p:nvPr/>
        </p:nvSpPr>
        <p:spPr>
          <a:xfrm>
            <a:off x="7859720" y="31779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585" name="Rectangle 584">
            <a:extLst>
              <a:ext uri="{FF2B5EF4-FFF2-40B4-BE49-F238E27FC236}">
                <a16:creationId xmlns:a16="http://schemas.microsoft.com/office/drawing/2014/main" id="{448C833B-DC37-44EE-87C9-4A4228778710}"/>
              </a:ext>
            </a:extLst>
          </p:cNvPr>
          <p:cNvSpPr>
            <a:spLocks noChangeAspect="1"/>
          </p:cNvSpPr>
          <p:nvPr/>
        </p:nvSpPr>
        <p:spPr>
          <a:xfrm>
            <a:off x="7767673" y="3254128"/>
            <a:ext cx="182880" cy="182880"/>
          </a:xfrm>
          <a:prstGeom prst="rect">
            <a:avLst/>
          </a:prstGeom>
          <a:pattFill prst="solidDmnd">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5" name="Rectangle 614">
            <a:extLst>
              <a:ext uri="{FF2B5EF4-FFF2-40B4-BE49-F238E27FC236}">
                <a16:creationId xmlns:a16="http://schemas.microsoft.com/office/drawing/2014/main" id="{5D6CA375-01E6-4754-A77B-56EF97228B8B}"/>
              </a:ext>
            </a:extLst>
          </p:cNvPr>
          <p:cNvSpPr>
            <a:spLocks noChangeAspect="1"/>
          </p:cNvSpPr>
          <p:nvPr/>
        </p:nvSpPr>
        <p:spPr>
          <a:xfrm>
            <a:off x="7688337" y="33303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6" name="Rectangle 615">
            <a:extLst>
              <a:ext uri="{FF2B5EF4-FFF2-40B4-BE49-F238E27FC236}">
                <a16:creationId xmlns:a16="http://schemas.microsoft.com/office/drawing/2014/main" id="{F4BB041A-B82A-4DD2-A32D-E2EFF44D60D7}"/>
              </a:ext>
            </a:extLst>
          </p:cNvPr>
          <p:cNvSpPr>
            <a:spLocks noChangeAspect="1"/>
          </p:cNvSpPr>
          <p:nvPr/>
        </p:nvSpPr>
        <p:spPr>
          <a:xfrm>
            <a:off x="8080930" y="31779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7" name="Rectangle 616">
            <a:extLst>
              <a:ext uri="{FF2B5EF4-FFF2-40B4-BE49-F238E27FC236}">
                <a16:creationId xmlns:a16="http://schemas.microsoft.com/office/drawing/2014/main" id="{AEC73EFD-ADAE-4442-9D97-11D9CEC0310D}"/>
              </a:ext>
            </a:extLst>
          </p:cNvPr>
          <p:cNvSpPr>
            <a:spLocks noChangeAspect="1"/>
          </p:cNvSpPr>
          <p:nvPr/>
        </p:nvSpPr>
        <p:spPr>
          <a:xfrm>
            <a:off x="8022656" y="3254128"/>
            <a:ext cx="182880" cy="182880"/>
          </a:xfrm>
          <a:prstGeom prst="rect">
            <a:avLst/>
          </a:prstGeom>
          <a:solidFill>
            <a:schemeClr val="bg2"/>
          </a:solid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18" name="Rectangle 617">
            <a:extLst>
              <a:ext uri="{FF2B5EF4-FFF2-40B4-BE49-F238E27FC236}">
                <a16:creationId xmlns:a16="http://schemas.microsoft.com/office/drawing/2014/main" id="{C2A7A403-D444-4BD1-94AF-D78BA9531219}"/>
              </a:ext>
            </a:extLst>
          </p:cNvPr>
          <p:cNvSpPr>
            <a:spLocks noChangeAspect="1"/>
          </p:cNvSpPr>
          <p:nvPr/>
        </p:nvSpPr>
        <p:spPr>
          <a:xfrm>
            <a:off x="7903938"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sp>
        <p:nvSpPr>
          <p:cNvPr id="625" name="Rectangle 624">
            <a:extLst>
              <a:ext uri="{FF2B5EF4-FFF2-40B4-BE49-F238E27FC236}">
                <a16:creationId xmlns:a16="http://schemas.microsoft.com/office/drawing/2014/main" id="{708967F9-B5C9-4D3C-8471-557516599AEE}"/>
              </a:ext>
            </a:extLst>
          </p:cNvPr>
          <p:cNvSpPr>
            <a:spLocks noChangeAspect="1"/>
          </p:cNvSpPr>
          <p:nvPr/>
        </p:nvSpPr>
        <p:spPr>
          <a:xfrm>
            <a:off x="8116340" y="3330328"/>
            <a:ext cx="182880" cy="182880"/>
          </a:xfrm>
          <a:prstGeom prst="rect">
            <a:avLst/>
          </a:prstGeom>
          <a:pattFill prst="horzBrick">
            <a:fgClr>
              <a:schemeClr val="bg2"/>
            </a:fgClr>
            <a:bgClr>
              <a:schemeClr val="bg1">
                <a:lumMod val="95000"/>
              </a:schemeClr>
            </a:bgClr>
          </a:pattFill>
          <a:ln w="12700" cap="flat" cmpd="sng" algn="ctr">
            <a:solidFill>
              <a:schemeClr val="bg1">
                <a:lumMod val="95000"/>
              </a:schemeClr>
            </a:solidFill>
            <a:prstDash val="solid"/>
            <a:miter lim="800000"/>
          </a:ln>
          <a:effectLst/>
        </p:spPr>
        <p:txBody>
          <a:bodyPr lIns="91380" tIns="45689" rIns="91380" bIns="45689" rtlCol="0" anchor="ctr"/>
          <a:lstStyle/>
          <a:p>
            <a:pPr algn="ctr" defTabSz="913781">
              <a:defRPr/>
            </a:pPr>
            <a:endParaRPr lang="en-US" sz="1900" kern="0" dirty="0">
              <a:solidFill>
                <a:prstClr val="white"/>
              </a:solidFill>
              <a:latin typeface="Arial" charset="0"/>
              <a:ea typeface="Arial" charset="0"/>
              <a:cs typeface="Arial" charset="0"/>
            </a:endParaRPr>
          </a:p>
        </p:txBody>
      </p:sp>
      <p:cxnSp>
        <p:nvCxnSpPr>
          <p:cNvPr id="13" name="Straight Arrow Connector 12">
            <a:extLst>
              <a:ext uri="{FF2B5EF4-FFF2-40B4-BE49-F238E27FC236}">
                <a16:creationId xmlns:a16="http://schemas.microsoft.com/office/drawing/2014/main" id="{D3D0C638-2EDE-4891-83CE-96D04E483F5B}"/>
              </a:ext>
            </a:extLst>
          </p:cNvPr>
          <p:cNvCxnSpPr>
            <a:stCxn id="275" idx="2"/>
            <a:endCxn id="180" idx="1"/>
          </p:cNvCxnSpPr>
          <p:nvPr/>
        </p:nvCxnSpPr>
        <p:spPr>
          <a:xfrm>
            <a:off x="5510488" y="4800600"/>
            <a:ext cx="1710405" cy="644405"/>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1DB4542-A017-43CC-8BE9-4BFE15A20748}"/>
              </a:ext>
            </a:extLst>
          </p:cNvPr>
          <p:cNvCxnSpPr>
            <a:endCxn id="180" idx="2"/>
          </p:cNvCxnSpPr>
          <p:nvPr/>
        </p:nvCxnSpPr>
        <p:spPr>
          <a:xfrm>
            <a:off x="3331870" y="4800600"/>
            <a:ext cx="3838530" cy="766307"/>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B016F8AB-BCEA-4347-8BA6-BE776009BC89}" type="slidenum">
              <a:rPr lang="en-GB" smtClean="0"/>
              <a:t>9</a:t>
            </a:fld>
            <a:endParaRPr lang="en-GB" dirty="0"/>
          </a:p>
        </p:txBody>
      </p:sp>
    </p:spTree>
    <p:extLst>
      <p:ext uri="{BB962C8B-B14F-4D97-AF65-F5344CB8AC3E}">
        <p14:creationId xmlns:p14="http://schemas.microsoft.com/office/powerpoint/2010/main" val="694574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PXPICPATH" val="..\JPGSPNGS\HPE_DISCOVER_SESSIO_EMPOWER BLACK.PNG"/>
  <p:tag name="PXPSD_PNGPATH" val="..\JPGSPNGS\"/>
  <p:tag name="PXPSD_PNGFILENAME" val="HPE_DISCOVER_SESSIO_EMPOWER BLACK.PNG"/>
  <p:tag name="PXPSD_LAYERNAME" val="Empower Black"/>
  <p:tag name="PXPSD_PSDPATH" val="..\HPE Discover Deck Resources\HPE Discover Deck Resources\"/>
  <p:tag name="PXPSD_PSDFILENAME" val="HPE_Discover_Session_Decks_V5.psd"/>
  <p:tag name="PXPSD_PSDSOURCE" val="D:\Dropbox\HPE\HPE Discover Deck Resources\HPE Discover Deck Resources\HPE_Discover_Session_Decks_V5.psd"/>
  <p:tag name=" PXPSD_PSDSOURCELAYER" val="17"/>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PXPICPATH" val="..\JPGSPNGS\HPE_DISCOVER_SESSIO_EMPOWER BLACK.PNG"/>
  <p:tag name="PXPSD_PNGPATH" val="..\JPGSPNGS\"/>
  <p:tag name="PXPSD_PNGFILENAME" val="HPE_DISCOVER_SESSIO_EMPOWER BLACK.PNG"/>
  <p:tag name="PXPSD_LAYERNAME" val="Empower Black"/>
  <p:tag name="PXPSD_PSDPATH" val="..\HPE Discover Deck Resources\HPE Discover Deck Resources\"/>
  <p:tag name="PXPSD_PSDFILENAME" val="HPE_Discover_Session_Decks_V5.psd"/>
  <p:tag name="PXPSD_PSDSOURCE" val="D:\Dropbox\HPE\HPE Discover Deck Resources\HPE Discover Deck Resources\HPE_Discover_Session_Decks_V5.psd"/>
  <p:tag name=" PXPSD_PSDSOURCELAYER" val="17"/>
</p:tagLst>
</file>

<file path=ppt/theme/theme1.xml><?xml version="1.0" encoding="utf-8"?>
<a:theme xmlns:a="http://schemas.openxmlformats.org/drawingml/2006/main" name="HPE_Standard_Metric_16x9_v6">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Metric_16x9_v6.potx" id="{67D35E2D-FB75-40C7-8C62-C707EEFABC0F}" vid="{B8B7BD2C-3B3B-46D4-AACF-F4D9047DB826}"/>
    </a:ext>
  </a:extLst>
</a:theme>
</file>

<file path=ppt/theme/theme10.xml><?xml version="1.0" encoding="utf-8"?>
<a:theme xmlns:a="http://schemas.openxmlformats.org/drawingml/2006/main" name="4_HPE_Standard_Metric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HPE">
      <a:majorFont>
        <a:latin typeface="Metric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etric Regular"/>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DLON_SpeakerTemplate" id="{5FB7DA1B-EE04-4686-A626-D9CA00D5655A}" vid="{C21CCFE3-4507-4162-B9D0-476D15EEE14B}"/>
    </a:ext>
  </a:extLst>
</a:theme>
</file>

<file path=ppt/theme/theme11.xml><?xml version="1.0" encoding="utf-8"?>
<a:theme xmlns:a="http://schemas.openxmlformats.org/drawingml/2006/main" name="2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3_Template_with_Title_Slides" id="{E4D42110-F765-435A-8509-7555054D5064}" vid="{850102E9-C680-465E-9B4A-1FA2A15B7234}"/>
    </a:ext>
  </a:extLst>
</a:theme>
</file>

<file path=ppt/theme/theme12.xml><?xml version="1.0" encoding="utf-8"?>
<a:theme xmlns:a="http://schemas.openxmlformats.org/drawingml/2006/main" name="HP_Standard_Arial_16x9">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35|123|117">
      <a:srgbClr val="877B75"/>
    </a:custClr>
    <a:custClr name="135|135|135">
      <a:srgbClr val="878787"/>
    </a:custClr>
  </a:custClrLst>
  <a:extLst>
    <a:ext uri="{05A4C25C-085E-4340-85A3-A5531E510DB2}">
      <thm15:themeFamily xmlns:thm15="http://schemas.microsoft.com/office/thememl/2012/main" name="HPE_Standard_Arial_16x9.potx" id="{21F84462-1C9F-438F-A772-0EBAD7B3BCD8}" vid="{077F0EBE-C80C-4B61-8BF1-0309CF31637A}"/>
    </a:ext>
  </a:extLst>
</a:theme>
</file>

<file path=ppt/theme/theme13.xml><?xml version="1.0" encoding="utf-8"?>
<a:theme xmlns:a="http://schemas.openxmlformats.org/drawingml/2006/main" name="HPE_Standard_Metric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HPE">
      <a:majorFont>
        <a:latin typeface="Metric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etric Regular"/>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Presentation1" id="{423B87F3-836B-46CE-B9DF-8D228C5B7138}" vid="{95565EE6-31FF-44FE-B3FB-32B1758392C8}"/>
    </a:ext>
  </a:extLst>
</a:theme>
</file>

<file path=ppt/theme/theme14.xml><?xml version="1.0" encoding="utf-8"?>
<a:theme xmlns:a="http://schemas.openxmlformats.org/drawingml/2006/main" name="2_HPE_Events_Metric_16x9_v6">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Events_Metric_16x9_v6.potx" id="{8DE82ACD-9298-498B-94A9-B602C5B53626}" vid="{0AD8DB15-003A-49A3-9002-1551F1048F18}"/>
    </a:ext>
  </a:extLst>
</a:theme>
</file>

<file path=ppt/theme/theme15.xml><?xml version="1.0" encoding="utf-8"?>
<a:theme xmlns:a="http://schemas.openxmlformats.org/drawingml/2006/main" name="3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6.potx" id="{9E339A5A-EB5F-4543-A165-660D07535F83}" vid="{2F3B5155-8A6A-4477-95F0-6F7B79D3445D}"/>
    </a:ext>
  </a:extLst>
</a:theme>
</file>

<file path=ppt/theme/theme16.xml><?xml version="1.0" encoding="utf-8"?>
<a:theme xmlns:a="http://schemas.openxmlformats.org/drawingml/2006/main" name="4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17.xml><?xml version="1.0" encoding="utf-8"?>
<a:theme xmlns:a="http://schemas.openxmlformats.org/drawingml/2006/main" name="2_HPE_Standard_Metric_16x9_v6">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potx" id="{21F84462-1C9F-438F-A772-0EBAD7B3BCD8}" vid="{077F0EBE-C80C-4B61-8BF1-0309CF31637A}"/>
    </a:ext>
  </a:extLst>
</a:theme>
</file>

<file path=ppt/theme/theme18.xml><?xml version="1.0" encoding="utf-8"?>
<a:theme xmlns:a="http://schemas.openxmlformats.org/drawingml/2006/main" name="HPE_Events_Metric_16x9_v6">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Presentation9" id="{496BA9E7-2535-A04D-9285-848E1F2DCA5D}" vid="{C60AC4B8-E9A6-6343-9ADF-62FE6FFE240E}"/>
    </a:ext>
  </a:extLst>
</a:theme>
</file>

<file path=ppt/theme/theme19.xml><?xml version="1.0" encoding="utf-8"?>
<a:theme xmlns:a="http://schemas.openxmlformats.org/drawingml/2006/main" name="11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2.xml><?xml version="1.0" encoding="utf-8"?>
<a:theme xmlns:a="http://schemas.openxmlformats.org/drawingml/2006/main" name="1_HPE_Standard_Metric_16x9_v6">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Metric_16x9_v6.potx" id="{67D35E2D-FB75-40C7-8C62-C707EEFABC0F}" vid="{B8B7BD2C-3B3B-46D4-AACF-F4D9047DB826}"/>
    </a:ext>
  </a:extLst>
</a:theme>
</file>

<file path=ppt/theme/theme20.xml><?xml version="1.0" encoding="utf-8"?>
<a:theme xmlns:a="http://schemas.openxmlformats.org/drawingml/2006/main" name="3_HPE_Standard_Metric_16x9_v6">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potx" id="{21F84462-1C9F-438F-A772-0EBAD7B3BCD8}" vid="{077F0EBE-C80C-4B61-8BF1-0309CF31637A}"/>
    </a:ext>
  </a:extLst>
</a:theme>
</file>

<file path=ppt/theme/theme21.xml><?xml version="1.0" encoding="utf-8"?>
<a:theme xmlns:a="http://schemas.openxmlformats.org/drawingml/2006/main" name="8_HPE_Standard_Metric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HPE">
      <a:majorFont>
        <a:latin typeface="Metric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etric Regular"/>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DLON_SpeakerTemplate" id="{5FB7DA1B-EE04-4686-A626-D9CA00D5655A}" vid="{C21CCFE3-4507-4162-B9D0-476D15EEE14B}"/>
    </a:ext>
  </a:extLst>
</a:theme>
</file>

<file path=ppt/theme/theme22.xml><?xml version="1.0" encoding="utf-8"?>
<a:theme xmlns:a="http://schemas.openxmlformats.org/drawingml/2006/main" name="4_HPE_Standard_Metric_16x9_v6">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potx" id="{21F84462-1C9F-438F-A772-0EBAD7B3BCD8}" vid="{077F0EBE-C80C-4B61-8BF1-0309CF31637A}"/>
    </a:ext>
  </a:extLst>
</a:theme>
</file>

<file path=ppt/theme/theme23.xml><?xml version="1.0" encoding="utf-8"?>
<a:theme xmlns:a="http://schemas.openxmlformats.org/drawingml/2006/main" name="12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24.xml><?xml version="1.0" encoding="utf-8"?>
<a:theme xmlns:a="http://schemas.openxmlformats.org/drawingml/2006/main" name="5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Blank.potx.pptx" id="{D5720F5D-2F5B-4085-B4C8-7038FB8F9B79}" vid="{12BE727B-C6E1-41C5-9313-F58E4534241D}"/>
    </a:ext>
  </a:extLst>
</a:theme>
</file>

<file path=ppt/theme/theme25.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theme>
</file>

<file path=ppt/theme/theme3.xml><?xml version="1.0" encoding="utf-8"?>
<a:theme xmlns:a="http://schemas.openxmlformats.org/drawingml/2006/main" name="10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4.xml><?xml version="1.0" encoding="utf-8"?>
<a:theme xmlns:a="http://schemas.openxmlformats.org/drawingml/2006/main" name="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3_Template_with_Title_Slides" id="{E4D42110-F765-435A-8509-7555054D5064}" vid="{850102E9-C680-465E-9B4A-1FA2A15B7234}"/>
    </a:ext>
  </a:extLst>
</a:theme>
</file>

<file path=ppt/theme/theme5.xml><?xml version="1.0" encoding="utf-8"?>
<a:theme xmlns:a="http://schemas.openxmlformats.org/drawingml/2006/main" name="5_HPE_Standard_Arial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Presentation14" id="{75F298A7-3DA5-46CB-B697-E90EEFFAD877}" vid="{9D5C10D4-A162-4E6B-8442-7A5A2BDAA9AD}"/>
    </a:ext>
  </a:extLst>
</a:theme>
</file>

<file path=ppt/theme/theme6.xml><?xml version="1.0" encoding="utf-8"?>
<a:theme xmlns:a="http://schemas.openxmlformats.org/drawingml/2006/main" name="1_HPE_Standard_Arial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HPE_Arial_16x9_Title_Slide_Library_v2.pptx" id="{A2912055-822B-4720-8B46-37B3C572E0DA}" vid="{006896FB-EA7C-4C20-9DE7-A2DA1DD4DDFA}"/>
    </a:ext>
  </a:extLst>
</a:theme>
</file>

<file path=ppt/theme/theme7.xml><?xml version="1.0" encoding="utf-8"?>
<a:theme xmlns:a="http://schemas.openxmlformats.org/drawingml/2006/main" name="1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8.xml><?xml version="1.0" encoding="utf-8"?>
<a:theme xmlns:a="http://schemas.openxmlformats.org/drawingml/2006/main" name="2_HPE_Standard_Arial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HPE_Standard_Arial_16x9.potx" id="{21F84462-1C9F-438F-A772-0EBAD7B3BCD8}" vid="{077F0EBE-C80C-4B61-8BF1-0309CF31637A}"/>
    </a:ext>
  </a:extLst>
</a:theme>
</file>

<file path=ppt/theme/theme9.xml><?xml version="1.0" encoding="utf-8"?>
<a:theme xmlns:a="http://schemas.openxmlformats.org/drawingml/2006/main" name="Normal Text Page">
  <a:themeElements>
    <a:clrScheme name="SimpliVity">
      <a:dk1>
        <a:srgbClr val="4D4D4D"/>
      </a:dk1>
      <a:lt1>
        <a:sysClr val="window" lastClr="FFFFFF"/>
      </a:lt1>
      <a:dk2>
        <a:srgbClr val="0076BC"/>
      </a:dk2>
      <a:lt2>
        <a:srgbClr val="DDDDDD"/>
      </a:lt2>
      <a:accent1>
        <a:srgbClr val="0076BC"/>
      </a:accent1>
      <a:accent2>
        <a:srgbClr val="48B2E8"/>
      </a:accent2>
      <a:accent3>
        <a:srgbClr val="4E9D2D"/>
      </a:accent3>
      <a:accent4>
        <a:srgbClr val="C1D42F"/>
      </a:accent4>
      <a:accent5>
        <a:srgbClr val="F7BE16"/>
      </a:accent5>
      <a:accent6>
        <a:srgbClr val="777777"/>
      </a:accent6>
      <a:hlink>
        <a:srgbClr val="0076BC"/>
      </a:hlink>
      <a:folHlink>
        <a:srgbClr val="0076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3256A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800" dirty="0" err="1" smtClean="0"/>
        </a:defPPr>
      </a:lstStyle>
    </a:txDef>
  </a:objectDefaults>
  <a:extraClrSchemeLst/>
</a:theme>
</file>

<file path=ppt/theme/themeOverride1.xml><?xml version="1.0" encoding="utf-8"?>
<a:themeOverride xmlns:a="http://schemas.openxmlformats.org/drawingml/2006/main">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1A6F98D2CF1A40A3B80C45163F0819" ma:contentTypeVersion="6" ma:contentTypeDescription="Create a new document." ma:contentTypeScope="" ma:versionID="25e2ae669090de7e39af6f0bdcbdc820">
  <xsd:schema xmlns:xsd="http://www.w3.org/2001/XMLSchema" xmlns:xs="http://www.w3.org/2001/XMLSchema" xmlns:p="http://schemas.microsoft.com/office/2006/metadata/properties" xmlns:ns2="ee0b80a4-dbad-4792-9dae-a8d50221a17b" xmlns:ns3="66b391d9-8743-429c-84a2-c39906984d80" targetNamespace="http://schemas.microsoft.com/office/2006/metadata/properties" ma:root="true" ma:fieldsID="9b086a0669b33ca0079d3ffc61bb7c3a" ns2:_="" ns3:_="">
    <xsd:import namespace="ee0b80a4-dbad-4792-9dae-a8d50221a17b"/>
    <xsd:import namespace="66b391d9-8743-429c-84a2-c39906984d80"/>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AutoTags"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0b80a4-dbad-4792-9dae-a8d50221a1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6b391d9-8743-429c-84a2-c39906984d80"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0FD3AC-18DC-42CA-95E0-3F17102A66A8}"/>
</file>

<file path=customXml/itemProps2.xml><?xml version="1.0" encoding="utf-8"?>
<ds:datastoreItem xmlns:ds="http://schemas.openxmlformats.org/officeDocument/2006/customXml" ds:itemID="{442AE90F-9B7B-44E3-A1D1-F4DF1CE681D5}"/>
</file>

<file path=customXml/itemProps3.xml><?xml version="1.0" encoding="utf-8"?>
<ds:datastoreItem xmlns:ds="http://schemas.openxmlformats.org/officeDocument/2006/customXml" ds:itemID="{D85ACFDF-6F20-46DA-BD82-530E49864D96}"/>
</file>

<file path=docProps/app.xml><?xml version="1.0" encoding="utf-8"?>
<Properties xmlns="http://schemas.openxmlformats.org/officeDocument/2006/extended-properties" xmlns:vt="http://schemas.openxmlformats.org/officeDocument/2006/docPropsVTypes">
  <Template>HPE_Standard_Metric_16x9_v6</Template>
  <TotalTime>75188</TotalTime>
  <Words>3847</Words>
  <Application>Microsoft Office PowerPoint</Application>
  <PresentationFormat>Widescreen</PresentationFormat>
  <Paragraphs>520</Paragraphs>
  <Slides>18</Slides>
  <Notes>17</Notes>
  <HiddenSlides>0</HiddenSlides>
  <MMClips>0</MMClips>
  <ScaleCrop>false</ScaleCrop>
  <HeadingPairs>
    <vt:vector size="8" baseType="variant">
      <vt:variant>
        <vt:lpstr>Fonts Used</vt:lpstr>
      </vt:variant>
      <vt:variant>
        <vt:i4>16</vt:i4>
      </vt:variant>
      <vt:variant>
        <vt:lpstr>Theme</vt:lpstr>
      </vt:variant>
      <vt:variant>
        <vt:i4>24</vt:i4>
      </vt:variant>
      <vt:variant>
        <vt:lpstr>Embedded OLE Servers</vt:lpstr>
      </vt:variant>
      <vt:variant>
        <vt:i4>1</vt:i4>
      </vt:variant>
      <vt:variant>
        <vt:lpstr>Slide Titles</vt:lpstr>
      </vt:variant>
      <vt:variant>
        <vt:i4>18</vt:i4>
      </vt:variant>
    </vt:vector>
  </HeadingPairs>
  <TitlesOfParts>
    <vt:vector size="59" baseType="lpstr">
      <vt:lpstr>MS PGothic</vt:lpstr>
      <vt:lpstr>Arial</vt:lpstr>
      <vt:lpstr>Arial Narrow</vt:lpstr>
      <vt:lpstr>Calibri</vt:lpstr>
      <vt:lpstr>Courier New</vt:lpstr>
      <vt:lpstr>Futura Bk</vt:lpstr>
      <vt:lpstr>HP Simplified</vt:lpstr>
      <vt:lpstr>Metric Bold</vt:lpstr>
      <vt:lpstr>Metric Regular</vt:lpstr>
      <vt:lpstr>MetricHPE</vt:lpstr>
      <vt:lpstr>Segoe UI</vt:lpstr>
      <vt:lpstr>Segoe UI Light</vt:lpstr>
      <vt:lpstr>Symbol</vt:lpstr>
      <vt:lpstr>Times New Roman</vt:lpstr>
      <vt:lpstr>Trebuchet MS</vt:lpstr>
      <vt:lpstr>Wingdings</vt:lpstr>
      <vt:lpstr>HPE_Standard_Metric_16x9_v6</vt:lpstr>
      <vt:lpstr>1_HPE_Standard_Metric_16x9_v6</vt:lpstr>
      <vt:lpstr>10_HPE_Standard_Arial_16x9_v5</vt:lpstr>
      <vt:lpstr>HPE_Standard_Arial_16x9_v5</vt:lpstr>
      <vt:lpstr>5_HPE_Standard_Arial_16x9_v2</vt:lpstr>
      <vt:lpstr>1_HPE_Standard_Arial_16x9_v2</vt:lpstr>
      <vt:lpstr>1_HPE_Standard_Arial_16x9_v5</vt:lpstr>
      <vt:lpstr>2_HPE_Standard_Arial_16x9_v2</vt:lpstr>
      <vt:lpstr>Normal Text Page</vt:lpstr>
      <vt:lpstr>4_HPE_Standard_Metric_16x9_v2</vt:lpstr>
      <vt:lpstr>2_HPE_Standard_Arial_16x9_v5</vt:lpstr>
      <vt:lpstr>HP_Standard_Arial_16x9</vt:lpstr>
      <vt:lpstr>HPE_Standard_Metric_16x9_v2</vt:lpstr>
      <vt:lpstr>2_HPE_Events_Metric_16x9_v6</vt:lpstr>
      <vt:lpstr>3_HPE_Standard_Arial_16x9_v5</vt:lpstr>
      <vt:lpstr>4_HPE_Standard_Arial_16x9_v5</vt:lpstr>
      <vt:lpstr>2_HPE_Standard_Metric_16x9_v6</vt:lpstr>
      <vt:lpstr>HPE_Events_Metric_16x9_v6</vt:lpstr>
      <vt:lpstr>11_HPE_Standard_Arial_16x9_v5</vt:lpstr>
      <vt:lpstr>3_HPE_Standard_Metric_16x9_v6</vt:lpstr>
      <vt:lpstr>8_HPE_Standard_Metric_16x9_v2</vt:lpstr>
      <vt:lpstr>4_HPE_Standard_Metric_16x9_v6</vt:lpstr>
      <vt:lpstr>12_HPE_Standard_Arial_16x9_v5</vt:lpstr>
      <vt:lpstr>5_HPE_Standard_Arial_16x9_v5</vt:lpstr>
      <vt:lpstr>think-cell Slide</vt:lpstr>
      <vt:lpstr>Behind The Hype of Hyperconverged</vt:lpstr>
      <vt:lpstr>HPE makes Hybrid IT simple with Software-Defined Infrastructure</vt:lpstr>
      <vt:lpstr>HyperConvergence??</vt:lpstr>
      <vt:lpstr>HPE SimpliVity: the powerhouse in hyperconvergence   </vt:lpstr>
      <vt:lpstr>PowerPoint Presentation</vt:lpstr>
      <vt:lpstr>PowerPoint Presentation</vt:lpstr>
      <vt:lpstr>HPE SimpliVity Data Virtualization Platform</vt:lpstr>
      <vt:lpstr>HPE SimpliVity Data Virtualization Platform</vt:lpstr>
      <vt:lpstr>HPE SimpliVity Data Virtualization Platform</vt:lpstr>
      <vt:lpstr>Highly resilient architecture</vt:lpstr>
      <vt:lpstr>Simple and highly efficient offsite disaster recovery </vt:lpstr>
      <vt:lpstr>Rapid recovery. Push-button simplicity.</vt:lpstr>
      <vt:lpstr>VM-centric management</vt:lpstr>
      <vt:lpstr>Start small and scale out – from pilot to production</vt:lpstr>
      <vt:lpstr>Built on HPE ProLiant DL380</vt:lpstr>
      <vt:lpstr>HPE SimpliVity 380 Gen 10 Models</vt:lpstr>
      <vt:lpstr>PowerPoint Presentation</vt:lpstr>
      <vt:lpstr>Thank you</vt:lpstr>
    </vt:vector>
  </TitlesOfParts>
  <Company>Hewlett 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HPE SimpliVity</dc:title>
  <dc:creator>Alex Wilson</dc:creator>
  <cp:lastModifiedBy>Wilson, Alex (SDS &amp; HyperConverged SA)</cp:lastModifiedBy>
  <cp:revision>240</cp:revision>
  <dcterms:created xsi:type="dcterms:W3CDTF">2016-07-12T14:46:50Z</dcterms:created>
  <dcterms:modified xsi:type="dcterms:W3CDTF">2018-11-14T09:02:59Z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y fmtid="{D5CDD505-2E9C-101B-9397-08002B2CF9AE}" pid="5" name="ContentTypeId">
    <vt:lpwstr>0x0101009C1A6F98D2CF1A40A3B80C45163F0819</vt:lpwstr>
  </property>
</Properties>
</file>